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51" r:id="rId5"/>
    <p:sldMasterId id="2147483653" r:id="rId6"/>
  </p:sldMasterIdLst>
  <p:notesMasterIdLst>
    <p:notesMasterId r:id="rId8"/>
  </p:notesMasterIdLst>
  <p:sldIdLst>
    <p:sldId id="282" r:id="rId7"/>
  </p:sldIdLst>
  <p:sldSz cx="12192000" cy="6858000"/>
  <p:notesSz cx="6858000" cy="9144000"/>
  <p:embeddedFontLst>
    <p:embeddedFont>
      <p:font typeface="Gotham" panose="020B0604020202020204" charset="0"/>
      <p:regular r:id="rId9"/>
      <p:italic r:id="rId1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6C05"/>
    <a:srgbClr val="53575A"/>
    <a:srgbClr val="ADAD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356503-B5E6-413A-9808-B62903BE90EB}" v="1" dt="2025-10-03T10:14:38.1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7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6/11/relationships/changesInfo" Target="changesInfos/changesInfo1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39EF8269-F6E3-99B2-B1B1-D0E792677B09}"/>
    <pc:docChg chg="addSld">
      <pc:chgData name="" userId="" providerId="" clId="Web-{39EF8269-F6E3-99B2-B1B1-D0E792677B09}" dt="2025-09-04T06:10:35.472" v="0"/>
      <pc:docMkLst>
        <pc:docMk/>
      </pc:docMkLst>
      <pc:sldChg chg="new">
        <pc:chgData name="" userId="" providerId="" clId="Web-{39EF8269-F6E3-99B2-B1B1-D0E792677B09}" dt="2025-09-04T06:10:35.472" v="0"/>
        <pc:sldMkLst>
          <pc:docMk/>
          <pc:sldMk cId="1552893256" sldId="285"/>
        </pc:sldMkLst>
      </pc:sldChg>
    </pc:docChg>
  </pc:docChgLst>
  <pc:docChgLst>
    <pc:chgData name="Ombeline Jacque" userId="2acf6840-35dc-44e1-b561-b0ab65ae309f" providerId="ADAL" clId="{73CE46A9-BCC7-4DE6-A908-8B679C871C6B}"/>
    <pc:docChg chg="undo custSel modSld">
      <pc:chgData name="Ombeline Jacque" userId="2acf6840-35dc-44e1-b561-b0ab65ae309f" providerId="ADAL" clId="{73CE46A9-BCC7-4DE6-A908-8B679C871C6B}" dt="2025-09-12T10:13:04.494" v="73" actId="478"/>
      <pc:docMkLst>
        <pc:docMk/>
      </pc:docMkLst>
      <pc:sldChg chg="modSp mod">
        <pc:chgData name="Ombeline Jacque" userId="2acf6840-35dc-44e1-b561-b0ab65ae309f" providerId="ADAL" clId="{73CE46A9-BCC7-4DE6-A908-8B679C871C6B}" dt="2025-09-12T10:05:16.384" v="59" actId="20577"/>
        <pc:sldMkLst>
          <pc:docMk/>
          <pc:sldMk cId="963703718" sldId="264"/>
        </pc:sldMkLst>
      </pc:sldChg>
      <pc:sldChg chg="addSp delSp modSp mod">
        <pc:chgData name="Ombeline Jacque" userId="2acf6840-35dc-44e1-b561-b0ab65ae309f" providerId="ADAL" clId="{73CE46A9-BCC7-4DE6-A908-8B679C871C6B}" dt="2025-09-12T10:13:02.575" v="72" actId="478"/>
        <pc:sldMkLst>
          <pc:docMk/>
          <pc:sldMk cId="2889302553" sldId="273"/>
        </pc:sldMkLst>
      </pc:sldChg>
      <pc:sldChg chg="addSp delSp modSp mod">
        <pc:chgData name="Ombeline Jacque" userId="2acf6840-35dc-44e1-b561-b0ab65ae309f" providerId="ADAL" clId="{73CE46A9-BCC7-4DE6-A908-8B679C871C6B}" dt="2025-09-12T10:13:04.494" v="73" actId="478"/>
        <pc:sldMkLst>
          <pc:docMk/>
          <pc:sldMk cId="3490986625" sldId="274"/>
        </pc:sldMkLst>
      </pc:sldChg>
      <pc:sldChg chg="modSp mod">
        <pc:chgData name="Ombeline Jacque" userId="2acf6840-35dc-44e1-b561-b0ab65ae309f" providerId="ADAL" clId="{73CE46A9-BCC7-4DE6-A908-8B679C871C6B}" dt="2025-09-12T10:08:22.395" v="71" actId="1076"/>
        <pc:sldMkLst>
          <pc:docMk/>
          <pc:sldMk cId="1038503304" sldId="277"/>
        </pc:sldMkLst>
      </pc:sldChg>
    </pc:docChg>
  </pc:docChgLst>
  <pc:docChgLst>
    <pc:chgData name="Didier DORMEGNIES" userId="e700e8b0-c2bc-44d0-832a-6d251771fa16" providerId="ADAL" clId="{9AEFF841-4028-4AA7-87D1-63CE83A68A2B}"/>
    <pc:docChg chg="custSel modSld">
      <pc:chgData name="Didier DORMEGNIES" userId="e700e8b0-c2bc-44d0-832a-6d251771fa16" providerId="ADAL" clId="{9AEFF841-4028-4AA7-87D1-63CE83A68A2B}" dt="2025-09-12T10:40:49.544" v="69" actId="1076"/>
      <pc:docMkLst>
        <pc:docMk/>
      </pc:docMkLst>
      <pc:sldChg chg="modSp mod">
        <pc:chgData name="Didier DORMEGNIES" userId="e700e8b0-c2bc-44d0-832a-6d251771fa16" providerId="ADAL" clId="{9AEFF841-4028-4AA7-87D1-63CE83A68A2B}" dt="2025-09-12T10:32:25.763" v="1" actId="20577"/>
        <pc:sldMkLst>
          <pc:docMk/>
          <pc:sldMk cId="963703718" sldId="264"/>
        </pc:sldMkLst>
      </pc:sldChg>
      <pc:sldChg chg="modSp mod">
        <pc:chgData name="Didier DORMEGNIES" userId="e700e8b0-c2bc-44d0-832a-6d251771fa16" providerId="ADAL" clId="{9AEFF841-4028-4AA7-87D1-63CE83A68A2B}" dt="2025-09-12T10:32:31.866" v="4" actId="20577"/>
        <pc:sldMkLst>
          <pc:docMk/>
          <pc:sldMk cId="2889302553" sldId="273"/>
        </pc:sldMkLst>
      </pc:sldChg>
      <pc:sldChg chg="modSp mod">
        <pc:chgData name="Didier DORMEGNIES" userId="e700e8b0-c2bc-44d0-832a-6d251771fa16" providerId="ADAL" clId="{9AEFF841-4028-4AA7-87D1-63CE83A68A2B}" dt="2025-09-12T10:32:39.259" v="6" actId="20577"/>
        <pc:sldMkLst>
          <pc:docMk/>
          <pc:sldMk cId="3490986625" sldId="274"/>
        </pc:sldMkLst>
      </pc:sldChg>
      <pc:sldChg chg="modSp mod">
        <pc:chgData name="Didier DORMEGNIES" userId="e700e8b0-c2bc-44d0-832a-6d251771fa16" providerId="ADAL" clId="{9AEFF841-4028-4AA7-87D1-63CE83A68A2B}" dt="2025-09-12T10:40:12.614" v="68" actId="1076"/>
        <pc:sldMkLst>
          <pc:docMk/>
          <pc:sldMk cId="29112085" sldId="282"/>
        </pc:sldMkLst>
        <pc:spChg chg="mod">
          <ac:chgData name="Didier DORMEGNIES" userId="e700e8b0-c2bc-44d0-832a-6d251771fa16" providerId="ADAL" clId="{9AEFF841-4028-4AA7-87D1-63CE83A68A2B}" dt="2025-09-12T10:38:20.677" v="47" actId="14100"/>
          <ac:spMkLst>
            <pc:docMk/>
            <pc:sldMk cId="29112085" sldId="282"/>
            <ac:spMk id="7" creationId="{A31E34F4-423C-9C2E-5A40-AC9BB06E295B}"/>
          </ac:spMkLst>
        </pc:spChg>
        <pc:spChg chg="mod">
          <ac:chgData name="Didier DORMEGNIES" userId="e700e8b0-c2bc-44d0-832a-6d251771fa16" providerId="ADAL" clId="{9AEFF841-4028-4AA7-87D1-63CE83A68A2B}" dt="2025-09-12T10:39:55.242" v="66" actId="1076"/>
          <ac:spMkLst>
            <pc:docMk/>
            <pc:sldMk cId="29112085" sldId="282"/>
            <ac:spMk id="22" creationId="{242E0194-4483-C812-B29E-84B4CBC91827}"/>
          </ac:spMkLst>
        </pc:spChg>
        <pc:spChg chg="mod">
          <ac:chgData name="Didier DORMEGNIES" userId="e700e8b0-c2bc-44d0-832a-6d251771fa16" providerId="ADAL" clId="{9AEFF841-4028-4AA7-87D1-63CE83A68A2B}" dt="2025-09-12T10:39:55.242" v="66" actId="1076"/>
          <ac:spMkLst>
            <pc:docMk/>
            <pc:sldMk cId="29112085" sldId="282"/>
            <ac:spMk id="32" creationId="{FFB6659D-BE11-3AE1-3212-DF50D91200AE}"/>
          </ac:spMkLst>
        </pc:spChg>
        <pc:spChg chg="mod">
          <ac:chgData name="Didier DORMEGNIES" userId="e700e8b0-c2bc-44d0-832a-6d251771fa16" providerId="ADAL" clId="{9AEFF841-4028-4AA7-87D1-63CE83A68A2B}" dt="2025-09-12T10:38:50.496" v="50" actId="554"/>
          <ac:spMkLst>
            <pc:docMk/>
            <pc:sldMk cId="29112085" sldId="282"/>
            <ac:spMk id="33" creationId="{017C39BB-DA54-531C-E54D-D3A960D0A3A2}"/>
          </ac:spMkLst>
        </pc:spChg>
        <pc:spChg chg="mod">
          <ac:chgData name="Didier DORMEGNIES" userId="e700e8b0-c2bc-44d0-832a-6d251771fa16" providerId="ADAL" clId="{9AEFF841-4028-4AA7-87D1-63CE83A68A2B}" dt="2025-09-12T10:40:07.861" v="67" actId="1076"/>
          <ac:spMkLst>
            <pc:docMk/>
            <pc:sldMk cId="29112085" sldId="282"/>
            <ac:spMk id="34" creationId="{AE103DA3-2AD7-338A-78AE-837473FEE22A}"/>
          </ac:spMkLst>
        </pc:spChg>
        <pc:spChg chg="mod">
          <ac:chgData name="Didier DORMEGNIES" userId="e700e8b0-c2bc-44d0-832a-6d251771fa16" providerId="ADAL" clId="{9AEFF841-4028-4AA7-87D1-63CE83A68A2B}" dt="2025-09-12T10:40:07.861" v="67" actId="1076"/>
          <ac:spMkLst>
            <pc:docMk/>
            <pc:sldMk cId="29112085" sldId="282"/>
            <ac:spMk id="36" creationId="{ECACA50B-0810-6FB7-FEAB-22FF6AD32BBE}"/>
          </ac:spMkLst>
        </pc:spChg>
        <pc:spChg chg="mod">
          <ac:chgData name="Didier DORMEGNIES" userId="e700e8b0-c2bc-44d0-832a-6d251771fa16" providerId="ADAL" clId="{9AEFF841-4028-4AA7-87D1-63CE83A68A2B}" dt="2025-09-12T10:39:06.162" v="52" actId="1076"/>
          <ac:spMkLst>
            <pc:docMk/>
            <pc:sldMk cId="29112085" sldId="282"/>
            <ac:spMk id="40" creationId="{227AA35B-6714-5F0A-A2D0-2AC2D045B387}"/>
          </ac:spMkLst>
        </pc:spChg>
        <pc:spChg chg="mod">
          <ac:chgData name="Didier DORMEGNIES" userId="e700e8b0-c2bc-44d0-832a-6d251771fa16" providerId="ADAL" clId="{9AEFF841-4028-4AA7-87D1-63CE83A68A2B}" dt="2025-09-12T10:40:12.614" v="68" actId="1076"/>
          <ac:spMkLst>
            <pc:docMk/>
            <pc:sldMk cId="29112085" sldId="282"/>
            <ac:spMk id="41" creationId="{C57277A1-6B76-55CE-CDE0-B1F55407708F}"/>
          </ac:spMkLst>
        </pc:spChg>
      </pc:sldChg>
      <pc:sldChg chg="modSp mod">
        <pc:chgData name="Didier DORMEGNIES" userId="e700e8b0-c2bc-44d0-832a-6d251771fa16" providerId="ADAL" clId="{9AEFF841-4028-4AA7-87D1-63CE83A68A2B}" dt="2025-09-12T10:40:49.544" v="69" actId="1076"/>
        <pc:sldMkLst>
          <pc:docMk/>
          <pc:sldMk cId="4208384730" sldId="284"/>
        </pc:sldMkLst>
      </pc:sldChg>
    </pc:docChg>
  </pc:docChgLst>
  <pc:docChgLst>
    <pc:chgData name="Didier DORMEGNIES" userId="e700e8b0-c2bc-44d0-832a-6d251771fa16" providerId="ADAL" clId="{43628055-29B0-43DE-97BE-FC59BD1C451F}"/>
    <pc:docChg chg="undo redo custSel addSld delSld modSld sldOrd">
      <pc:chgData name="Didier DORMEGNIES" userId="e700e8b0-c2bc-44d0-832a-6d251771fa16" providerId="ADAL" clId="{43628055-29B0-43DE-97BE-FC59BD1C451F}" dt="2025-05-21T12:46:29.453" v="3206" actId="27636"/>
      <pc:docMkLst>
        <pc:docMk/>
      </pc:docMkLst>
      <pc:sldChg chg="addSp delSp modSp mod">
        <pc:chgData name="Didier DORMEGNIES" userId="e700e8b0-c2bc-44d0-832a-6d251771fa16" providerId="ADAL" clId="{43628055-29B0-43DE-97BE-FC59BD1C451F}" dt="2025-05-21T12:45:56.837" v="3183" actId="27636"/>
        <pc:sldMkLst>
          <pc:docMk/>
          <pc:sldMk cId="2581372897" sldId="260"/>
        </pc:sldMkLst>
      </pc:sldChg>
      <pc:sldChg chg="addSp delSp modSp mod">
        <pc:chgData name="Didier DORMEGNIES" userId="e700e8b0-c2bc-44d0-832a-6d251771fa16" providerId="ADAL" clId="{43628055-29B0-43DE-97BE-FC59BD1C451F}" dt="2025-05-15T13:16:49.270" v="2652"/>
        <pc:sldMkLst>
          <pc:docMk/>
          <pc:sldMk cId="2566672809" sldId="261"/>
        </pc:sldMkLst>
      </pc:sldChg>
      <pc:sldChg chg="addSp delSp modSp mod">
        <pc:chgData name="Didier DORMEGNIES" userId="e700e8b0-c2bc-44d0-832a-6d251771fa16" providerId="ADAL" clId="{43628055-29B0-43DE-97BE-FC59BD1C451F}" dt="2025-05-15T13:17:05.243" v="2657"/>
        <pc:sldMkLst>
          <pc:docMk/>
          <pc:sldMk cId="963703718" sldId="264"/>
        </pc:sldMkLst>
      </pc:sldChg>
      <pc:sldChg chg="del">
        <pc:chgData name="Didier DORMEGNIES" userId="e700e8b0-c2bc-44d0-832a-6d251771fa16" providerId="ADAL" clId="{43628055-29B0-43DE-97BE-FC59BD1C451F}" dt="2025-05-14T14:07:02.751" v="607" actId="47"/>
        <pc:sldMkLst>
          <pc:docMk/>
          <pc:sldMk cId="4258922704" sldId="265"/>
        </pc:sldMkLst>
      </pc:sldChg>
      <pc:sldChg chg="add del">
        <pc:chgData name="Didier DORMEGNIES" userId="e700e8b0-c2bc-44d0-832a-6d251771fa16" providerId="ADAL" clId="{43628055-29B0-43DE-97BE-FC59BD1C451F}" dt="2025-05-14T14:15:42.007" v="703" actId="47"/>
        <pc:sldMkLst>
          <pc:docMk/>
          <pc:sldMk cId="4042101314" sldId="266"/>
        </pc:sldMkLst>
      </pc:sldChg>
      <pc:sldChg chg="addSp delSp modSp mod">
        <pc:chgData name="Didier DORMEGNIES" userId="e700e8b0-c2bc-44d0-832a-6d251771fa16" providerId="ADAL" clId="{43628055-29B0-43DE-97BE-FC59BD1C451F}" dt="2025-05-15T13:50:18.268" v="3120" actId="1076"/>
        <pc:sldMkLst>
          <pc:docMk/>
          <pc:sldMk cId="2475778975" sldId="267"/>
        </pc:sldMkLst>
      </pc:sldChg>
      <pc:sldChg chg="del">
        <pc:chgData name="Didier DORMEGNIES" userId="e700e8b0-c2bc-44d0-832a-6d251771fa16" providerId="ADAL" clId="{43628055-29B0-43DE-97BE-FC59BD1C451F}" dt="2025-05-14T12:32:27.981" v="24" actId="2696"/>
        <pc:sldMkLst>
          <pc:docMk/>
          <pc:sldMk cId="309260452" sldId="268"/>
        </pc:sldMkLst>
      </pc:sldChg>
      <pc:sldChg chg="addSp delSp modSp mod">
        <pc:chgData name="Didier DORMEGNIES" userId="e700e8b0-c2bc-44d0-832a-6d251771fa16" providerId="ADAL" clId="{43628055-29B0-43DE-97BE-FC59BD1C451F}" dt="2025-05-21T12:46:29.453" v="3206" actId="27636"/>
        <pc:sldMkLst>
          <pc:docMk/>
          <pc:sldMk cId="4134989671" sldId="269"/>
        </pc:sldMkLst>
      </pc:sldChg>
      <pc:sldChg chg="addSp delSp modSp mod">
        <pc:chgData name="Didier DORMEGNIES" userId="e700e8b0-c2bc-44d0-832a-6d251771fa16" providerId="ADAL" clId="{43628055-29B0-43DE-97BE-FC59BD1C451F}" dt="2025-05-16T11:32:27.651" v="3139" actId="164"/>
        <pc:sldMkLst>
          <pc:docMk/>
          <pc:sldMk cId="768288406" sldId="270"/>
        </pc:sldMkLst>
      </pc:sldChg>
      <pc:sldChg chg="addSp delSp modSp mod">
        <pc:chgData name="Didier DORMEGNIES" userId="e700e8b0-c2bc-44d0-832a-6d251771fa16" providerId="ADAL" clId="{43628055-29B0-43DE-97BE-FC59BD1C451F}" dt="2025-05-15T13:16:14.121" v="2648" actId="1076"/>
        <pc:sldMkLst>
          <pc:docMk/>
          <pc:sldMk cId="414134868" sldId="271"/>
        </pc:sldMkLst>
      </pc:sldChg>
      <pc:sldChg chg="addSp delSp modSp mod">
        <pc:chgData name="Didier DORMEGNIES" userId="e700e8b0-c2bc-44d0-832a-6d251771fa16" providerId="ADAL" clId="{43628055-29B0-43DE-97BE-FC59BD1C451F}" dt="2025-05-15T13:16:52.577" v="2654"/>
        <pc:sldMkLst>
          <pc:docMk/>
          <pc:sldMk cId="4141407845" sldId="272"/>
        </pc:sldMkLst>
      </pc:sldChg>
      <pc:sldChg chg="addSp delSp modSp add mod">
        <pc:chgData name="Didier DORMEGNIES" userId="e700e8b0-c2bc-44d0-832a-6d251771fa16" providerId="ADAL" clId="{43628055-29B0-43DE-97BE-FC59BD1C451F}" dt="2025-05-14T15:01:54.825" v="895" actId="1076"/>
        <pc:sldMkLst>
          <pc:docMk/>
          <pc:sldMk cId="2889302553" sldId="273"/>
        </pc:sldMkLst>
      </pc:sldChg>
      <pc:sldChg chg="addSp delSp modSp add mod">
        <pc:chgData name="Didier DORMEGNIES" userId="e700e8b0-c2bc-44d0-832a-6d251771fa16" providerId="ADAL" clId="{43628055-29B0-43DE-97BE-FC59BD1C451F}" dt="2025-05-15T13:17:11.861" v="2660"/>
        <pc:sldMkLst>
          <pc:docMk/>
          <pc:sldMk cId="3490986625" sldId="274"/>
        </pc:sldMkLst>
      </pc:sldChg>
      <pc:sldChg chg="addSp delSp modSp add mod ord">
        <pc:chgData name="Didier DORMEGNIES" userId="e700e8b0-c2bc-44d0-832a-6d251771fa16" providerId="ADAL" clId="{43628055-29B0-43DE-97BE-FC59BD1C451F}" dt="2025-05-15T09:30:23.979" v="1931" actId="1076"/>
        <pc:sldMkLst>
          <pc:docMk/>
          <pc:sldMk cId="2753247445" sldId="275"/>
        </pc:sldMkLst>
      </pc:sldChg>
      <pc:sldChg chg="new del">
        <pc:chgData name="Didier DORMEGNIES" userId="e700e8b0-c2bc-44d0-832a-6d251771fa16" providerId="ADAL" clId="{43628055-29B0-43DE-97BE-FC59BD1C451F}" dt="2025-05-15T08:50:50.296" v="1820" actId="47"/>
        <pc:sldMkLst>
          <pc:docMk/>
          <pc:sldMk cId="2401682002" sldId="276"/>
        </pc:sldMkLst>
      </pc:sldChg>
      <pc:sldChg chg="modSp add del mod">
        <pc:chgData name="Didier DORMEGNIES" userId="e700e8b0-c2bc-44d0-832a-6d251771fa16" providerId="ADAL" clId="{43628055-29B0-43DE-97BE-FC59BD1C451F}" dt="2025-05-15T06:48:15.128" v="978" actId="47"/>
        <pc:sldMkLst>
          <pc:docMk/>
          <pc:sldMk cId="3189928200" sldId="276"/>
        </pc:sldMkLst>
      </pc:sldChg>
      <pc:sldChg chg="addSp delSp modSp add mod">
        <pc:chgData name="Didier DORMEGNIES" userId="e700e8b0-c2bc-44d0-832a-6d251771fa16" providerId="ADAL" clId="{43628055-29B0-43DE-97BE-FC59BD1C451F}" dt="2025-05-15T09:48:45.679" v="2070" actId="1038"/>
        <pc:sldMkLst>
          <pc:docMk/>
          <pc:sldMk cId="1038503304" sldId="277"/>
        </pc:sldMkLst>
      </pc:sldChg>
      <pc:sldChg chg="modSp add mod">
        <pc:chgData name="Didier DORMEGNIES" userId="e700e8b0-c2bc-44d0-832a-6d251771fa16" providerId="ADAL" clId="{43628055-29B0-43DE-97BE-FC59BD1C451F}" dt="2025-05-15T09:48:26.458" v="2069" actId="20577"/>
        <pc:sldMkLst>
          <pc:docMk/>
          <pc:sldMk cId="3114978023" sldId="278"/>
        </pc:sldMkLst>
      </pc:sldChg>
      <pc:sldChg chg="addSp delSp modSp add mod ord">
        <pc:chgData name="Didier DORMEGNIES" userId="e700e8b0-c2bc-44d0-832a-6d251771fa16" providerId="ADAL" clId="{43628055-29B0-43DE-97BE-FC59BD1C451F}" dt="2025-05-15T13:17:47.303" v="2662" actId="1076"/>
        <pc:sldMkLst>
          <pc:docMk/>
          <pc:sldMk cId="584913003" sldId="279"/>
        </pc:sldMkLst>
      </pc:sldChg>
      <pc:sldChg chg="addSp delSp modSp add mod">
        <pc:chgData name="Didier DORMEGNIES" userId="e700e8b0-c2bc-44d0-832a-6d251771fa16" providerId="ADAL" clId="{43628055-29B0-43DE-97BE-FC59BD1C451F}" dt="2025-05-15T13:17:57.857" v="2667"/>
        <pc:sldMkLst>
          <pc:docMk/>
          <pc:sldMk cId="1505611106" sldId="280"/>
        </pc:sldMkLst>
      </pc:sldChg>
      <pc:sldChg chg="modSp add del mod ord">
        <pc:chgData name="Didier DORMEGNIES" userId="e700e8b0-c2bc-44d0-832a-6d251771fa16" providerId="ADAL" clId="{43628055-29B0-43DE-97BE-FC59BD1C451F}" dt="2025-05-15T09:41:43.181" v="2003" actId="47"/>
        <pc:sldMkLst>
          <pc:docMk/>
          <pc:sldMk cId="2817340836" sldId="280"/>
        </pc:sldMkLst>
      </pc:sldChg>
      <pc:sldChg chg="addSp delSp modSp add mod">
        <pc:chgData name="Didier DORMEGNIES" userId="e700e8b0-c2bc-44d0-832a-6d251771fa16" providerId="ADAL" clId="{43628055-29B0-43DE-97BE-FC59BD1C451F}" dt="2025-05-15T13:18:04.735" v="2670"/>
        <pc:sldMkLst>
          <pc:docMk/>
          <pc:sldMk cId="2536397546" sldId="281"/>
        </pc:sldMkLst>
      </pc:sldChg>
      <pc:sldChg chg="modSp add del mod">
        <pc:chgData name="Didier DORMEGNIES" userId="e700e8b0-c2bc-44d0-832a-6d251771fa16" providerId="ADAL" clId="{43628055-29B0-43DE-97BE-FC59BD1C451F}" dt="2025-05-15T09:41:44.735" v="2004" actId="47"/>
        <pc:sldMkLst>
          <pc:docMk/>
          <pc:sldMk cId="3536384165" sldId="281"/>
        </pc:sldMkLst>
      </pc:sldChg>
      <pc:sldChg chg="addSp delSp modSp add mod ord">
        <pc:chgData name="Didier DORMEGNIES" userId="e700e8b0-c2bc-44d0-832a-6d251771fa16" providerId="ADAL" clId="{43628055-29B0-43DE-97BE-FC59BD1C451F}" dt="2025-05-16T11:33:03.052" v="3143" actId="207"/>
        <pc:sldMkLst>
          <pc:docMk/>
          <pc:sldMk cId="29112085" sldId="282"/>
        </pc:sldMkLst>
      </pc:sldChg>
      <pc:sldChg chg="addSp modSp add del mod">
        <pc:chgData name="Didier DORMEGNIES" userId="e700e8b0-c2bc-44d0-832a-6d251771fa16" providerId="ADAL" clId="{43628055-29B0-43DE-97BE-FC59BD1C451F}" dt="2025-05-15T13:31:47.652" v="2892" actId="47"/>
        <pc:sldMkLst>
          <pc:docMk/>
          <pc:sldMk cId="3253956235" sldId="283"/>
        </pc:sldMkLst>
      </pc:sldChg>
      <pc:sldChg chg="addSp modSp add mod">
        <pc:chgData name="Didier DORMEGNIES" userId="e700e8b0-c2bc-44d0-832a-6d251771fa16" providerId="ADAL" clId="{43628055-29B0-43DE-97BE-FC59BD1C451F}" dt="2025-05-16T11:33:34.672" v="3146" actId="207"/>
        <pc:sldMkLst>
          <pc:docMk/>
          <pc:sldMk cId="4208384730" sldId="284"/>
        </pc:sldMkLst>
      </pc:sldChg>
    </pc:docChg>
  </pc:docChgLst>
  <pc:docChgLst>
    <pc:chgData name="Ombeline Jacque" userId="2acf6840-35dc-44e1-b561-b0ab65ae309f" providerId="ADAL" clId="{8F356503-B5E6-413A-9808-B62903BE90EB}"/>
    <pc:docChg chg="delSld">
      <pc:chgData name="Ombeline Jacque" userId="2acf6840-35dc-44e1-b561-b0ab65ae309f" providerId="ADAL" clId="{8F356503-B5E6-413A-9808-B62903BE90EB}" dt="2025-10-03T10:13:54.641" v="13" actId="47"/>
      <pc:docMkLst>
        <pc:docMk/>
      </pc:docMkLst>
      <pc:sldChg chg="del">
        <pc:chgData name="Ombeline Jacque" userId="2acf6840-35dc-44e1-b561-b0ab65ae309f" providerId="ADAL" clId="{8F356503-B5E6-413A-9808-B62903BE90EB}" dt="2025-10-03T10:13:38.973" v="0" actId="47"/>
        <pc:sldMkLst>
          <pc:docMk/>
          <pc:sldMk cId="2581372897" sldId="260"/>
        </pc:sldMkLst>
      </pc:sldChg>
      <pc:sldChg chg="del">
        <pc:chgData name="Ombeline Jacque" userId="2acf6840-35dc-44e1-b561-b0ab65ae309f" providerId="ADAL" clId="{8F356503-B5E6-413A-9808-B62903BE90EB}" dt="2025-10-03T10:13:42.403" v="1" actId="47"/>
        <pc:sldMkLst>
          <pc:docMk/>
          <pc:sldMk cId="2566672809" sldId="261"/>
        </pc:sldMkLst>
      </pc:sldChg>
      <pc:sldChg chg="del">
        <pc:chgData name="Ombeline Jacque" userId="2acf6840-35dc-44e1-b561-b0ab65ae309f" providerId="ADAL" clId="{8F356503-B5E6-413A-9808-B62903BE90EB}" dt="2025-10-03T10:13:44.230" v="4" actId="47"/>
        <pc:sldMkLst>
          <pc:docMk/>
          <pc:sldMk cId="963703718" sldId="264"/>
        </pc:sldMkLst>
      </pc:sldChg>
      <pc:sldChg chg="del">
        <pc:chgData name="Ombeline Jacque" userId="2acf6840-35dc-44e1-b561-b0ab65ae309f" providerId="ADAL" clId="{8F356503-B5E6-413A-9808-B62903BE90EB}" dt="2025-10-03T10:13:38.973" v="0" actId="47"/>
        <pc:sldMkLst>
          <pc:docMk/>
          <pc:sldMk cId="2475778975" sldId="267"/>
        </pc:sldMkLst>
      </pc:sldChg>
      <pc:sldChg chg="del">
        <pc:chgData name="Ombeline Jacque" userId="2acf6840-35dc-44e1-b561-b0ab65ae309f" providerId="ADAL" clId="{8F356503-B5E6-413A-9808-B62903BE90EB}" dt="2025-10-03T10:13:38.973" v="0" actId="47"/>
        <pc:sldMkLst>
          <pc:docMk/>
          <pc:sldMk cId="4134989671" sldId="269"/>
        </pc:sldMkLst>
      </pc:sldChg>
      <pc:sldChg chg="del">
        <pc:chgData name="Ombeline Jacque" userId="2acf6840-35dc-44e1-b561-b0ab65ae309f" providerId="ADAL" clId="{8F356503-B5E6-413A-9808-B62903BE90EB}" dt="2025-10-03T10:13:38.973" v="0" actId="47"/>
        <pc:sldMkLst>
          <pc:docMk/>
          <pc:sldMk cId="768288406" sldId="270"/>
        </pc:sldMkLst>
      </pc:sldChg>
      <pc:sldChg chg="del">
        <pc:chgData name="Ombeline Jacque" userId="2acf6840-35dc-44e1-b561-b0ab65ae309f" providerId="ADAL" clId="{8F356503-B5E6-413A-9808-B62903BE90EB}" dt="2025-10-03T10:13:43.131" v="2" actId="47"/>
        <pc:sldMkLst>
          <pc:docMk/>
          <pc:sldMk cId="414134868" sldId="271"/>
        </pc:sldMkLst>
      </pc:sldChg>
      <pc:sldChg chg="del">
        <pc:chgData name="Ombeline Jacque" userId="2acf6840-35dc-44e1-b561-b0ab65ae309f" providerId="ADAL" clId="{8F356503-B5E6-413A-9808-B62903BE90EB}" dt="2025-10-03T10:13:43.692" v="3" actId="47"/>
        <pc:sldMkLst>
          <pc:docMk/>
          <pc:sldMk cId="4141407845" sldId="272"/>
        </pc:sldMkLst>
      </pc:sldChg>
      <pc:sldChg chg="del">
        <pc:chgData name="Ombeline Jacque" userId="2acf6840-35dc-44e1-b561-b0ab65ae309f" providerId="ADAL" clId="{8F356503-B5E6-413A-9808-B62903BE90EB}" dt="2025-10-03T10:13:44.674" v="5" actId="47"/>
        <pc:sldMkLst>
          <pc:docMk/>
          <pc:sldMk cId="2889302553" sldId="273"/>
        </pc:sldMkLst>
      </pc:sldChg>
      <pc:sldChg chg="del">
        <pc:chgData name="Ombeline Jacque" userId="2acf6840-35dc-44e1-b561-b0ab65ae309f" providerId="ADAL" clId="{8F356503-B5E6-413A-9808-B62903BE90EB}" dt="2025-10-03T10:13:45.136" v="6" actId="47"/>
        <pc:sldMkLst>
          <pc:docMk/>
          <pc:sldMk cId="3490986625" sldId="274"/>
        </pc:sldMkLst>
      </pc:sldChg>
      <pc:sldChg chg="del">
        <pc:chgData name="Ombeline Jacque" userId="2acf6840-35dc-44e1-b561-b0ab65ae309f" providerId="ADAL" clId="{8F356503-B5E6-413A-9808-B62903BE90EB}" dt="2025-10-03T10:13:45.609" v="7" actId="47"/>
        <pc:sldMkLst>
          <pc:docMk/>
          <pc:sldMk cId="2753247445" sldId="275"/>
        </pc:sldMkLst>
      </pc:sldChg>
      <pc:sldChg chg="del">
        <pc:chgData name="Ombeline Jacque" userId="2acf6840-35dc-44e1-b561-b0ab65ae309f" providerId="ADAL" clId="{8F356503-B5E6-413A-9808-B62903BE90EB}" dt="2025-10-03T10:13:46.387" v="8" actId="47"/>
        <pc:sldMkLst>
          <pc:docMk/>
          <pc:sldMk cId="1038503304" sldId="277"/>
        </pc:sldMkLst>
      </pc:sldChg>
      <pc:sldChg chg="del">
        <pc:chgData name="Ombeline Jacque" userId="2acf6840-35dc-44e1-b561-b0ab65ae309f" providerId="ADAL" clId="{8F356503-B5E6-413A-9808-B62903BE90EB}" dt="2025-10-03T10:13:47.096" v="9" actId="47"/>
        <pc:sldMkLst>
          <pc:docMk/>
          <pc:sldMk cId="3114978023" sldId="278"/>
        </pc:sldMkLst>
      </pc:sldChg>
      <pc:sldChg chg="del">
        <pc:chgData name="Ombeline Jacque" userId="2acf6840-35dc-44e1-b561-b0ab65ae309f" providerId="ADAL" clId="{8F356503-B5E6-413A-9808-B62903BE90EB}" dt="2025-10-03T10:13:47.944" v="10" actId="47"/>
        <pc:sldMkLst>
          <pc:docMk/>
          <pc:sldMk cId="584913003" sldId="279"/>
        </pc:sldMkLst>
      </pc:sldChg>
      <pc:sldChg chg="del">
        <pc:chgData name="Ombeline Jacque" userId="2acf6840-35dc-44e1-b561-b0ab65ae309f" providerId="ADAL" clId="{8F356503-B5E6-413A-9808-B62903BE90EB}" dt="2025-10-03T10:13:48.519" v="11" actId="47"/>
        <pc:sldMkLst>
          <pc:docMk/>
          <pc:sldMk cId="1505611106" sldId="280"/>
        </pc:sldMkLst>
      </pc:sldChg>
      <pc:sldChg chg="del">
        <pc:chgData name="Ombeline Jacque" userId="2acf6840-35dc-44e1-b561-b0ab65ae309f" providerId="ADAL" clId="{8F356503-B5E6-413A-9808-B62903BE90EB}" dt="2025-10-03T10:13:49.104" v="12" actId="47"/>
        <pc:sldMkLst>
          <pc:docMk/>
          <pc:sldMk cId="2536397546" sldId="281"/>
        </pc:sldMkLst>
      </pc:sldChg>
      <pc:sldChg chg="del">
        <pc:chgData name="Ombeline Jacque" userId="2acf6840-35dc-44e1-b561-b0ab65ae309f" providerId="ADAL" clId="{8F356503-B5E6-413A-9808-B62903BE90EB}" dt="2025-10-03T10:13:54.641" v="13" actId="47"/>
        <pc:sldMkLst>
          <pc:docMk/>
          <pc:sldMk cId="4208384730" sldId="284"/>
        </pc:sldMkLst>
      </pc:sldChg>
    </pc:docChg>
  </pc:docChgLst>
  <pc:docChgLst>
    <pc:chgData name="Robin LOYER" userId="S::robin.loyer@groupehbf.com::27a3c3d2-b697-4206-82ed-a2816a4daf61" providerId="AD" clId="Web-{39EF8269-F6E3-99B2-B1B1-D0E792677B09}"/>
    <pc:docChg chg="delSld">
      <pc:chgData name="Robin LOYER" userId="S::robin.loyer@groupehbf.com::27a3c3d2-b697-4206-82ed-a2816a4daf61" providerId="AD" clId="Web-{39EF8269-F6E3-99B2-B1B1-D0E792677B09}" dt="2025-09-04T06:10:42.879" v="0"/>
      <pc:docMkLst>
        <pc:docMk/>
      </pc:docMkLst>
      <pc:sldChg chg="del">
        <pc:chgData name="Robin LOYER" userId="S::robin.loyer@groupehbf.com::27a3c3d2-b697-4206-82ed-a2816a4daf61" providerId="AD" clId="Web-{39EF8269-F6E3-99B2-B1B1-D0E792677B09}" dt="2025-09-04T06:10:42.879" v="0"/>
        <pc:sldMkLst>
          <pc:docMk/>
          <pc:sldMk cId="1552893256" sldId="28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CB9882-DDAB-4C8A-9670-C183692C0155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0BE58F-F8CC-4A95-A9F4-6D6CABD583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0383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 de produi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14F254-E279-41E5-BA97-31A691700B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908" y="1476143"/>
            <a:ext cx="6086521" cy="115820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0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Titre du book produits,</a:t>
            </a:r>
            <a:br>
              <a:rPr lang="fr-FR"/>
            </a:br>
            <a:r>
              <a:rPr lang="fr-FR"/>
              <a:t>sur 2 lignes maximum</a:t>
            </a:r>
          </a:p>
        </p:txBody>
      </p:sp>
      <p:pic>
        <p:nvPicPr>
          <p:cNvPr id="7" name="Image 6" descr="Une image contenant texte, arts de la table, assiette, vaisselle&#10;&#10;Description générée automatiquement">
            <a:extLst>
              <a:ext uri="{FF2B5EF4-FFF2-40B4-BE49-F238E27FC236}">
                <a16:creationId xmlns:a16="http://schemas.microsoft.com/office/drawing/2014/main" id="{28D5A876-CEBC-4A34-8992-9A4AC00A54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680" y="185738"/>
            <a:ext cx="3200874" cy="74832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40A9DE35-650F-42D9-BC30-E12CDB77B6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499" y="2852688"/>
            <a:ext cx="6086521" cy="576312"/>
          </a:xfrm>
          <a:prstGeom prst="rect">
            <a:avLst/>
          </a:prstGeom>
        </p:spPr>
        <p:txBody>
          <a:bodyPr wrap="none" lIns="0" tIns="72000" rIns="0" bIns="0" anchor="t">
            <a:noAutofit/>
          </a:bodyPr>
          <a:lstStyle>
            <a:lvl1pPr marL="0" indent="0">
              <a:buNone/>
              <a:defRPr sz="3200" b="0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fr-FR"/>
              <a:t>Mois et année</a:t>
            </a:r>
          </a:p>
        </p:txBody>
      </p:sp>
      <p:sp>
        <p:nvSpPr>
          <p:cNvPr id="17" name="Espace réservé du contenu 16">
            <a:extLst>
              <a:ext uri="{FF2B5EF4-FFF2-40B4-BE49-F238E27FC236}">
                <a16:creationId xmlns:a16="http://schemas.microsoft.com/office/drawing/2014/main" id="{BA0E8C9E-534F-4D59-B6D1-9F6E8064DA0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110704" y="1175365"/>
            <a:ext cx="4278375" cy="42783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fr-FR"/>
              <a:t>Photo du produit détouré sans arrière-plan (.png)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F87B3D-A262-42A5-B8CA-000CF5E15D8C}"/>
              </a:ext>
            </a:extLst>
          </p:cNvPr>
          <p:cNvSpPr txBox="1"/>
          <p:nvPr userDrawn="1"/>
        </p:nvSpPr>
        <p:spPr>
          <a:xfrm>
            <a:off x="152404" y="6437773"/>
            <a:ext cx="6523944" cy="42975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err="1">
                <a:solidFill>
                  <a:schemeClr val="bg1"/>
                </a:solidFill>
                <a:latin typeface="+mn-lt"/>
              </a:rPr>
              <a:t>Zenitech</a:t>
            </a:r>
            <a:r>
              <a:rPr lang="fr-FR" sz="1200">
                <a:solidFill>
                  <a:schemeClr val="bg1"/>
                </a:solidFill>
                <a:latin typeface="+mn-lt"/>
              </a:rPr>
              <a:t> est une marque du Groupe HBF </a:t>
            </a:r>
            <a:r>
              <a:rPr lang="fr-FR" sz="1200">
                <a:solidFill>
                  <a:schemeClr val="bg1"/>
                </a:solidFill>
                <a:latin typeface="Gotham Bold" panose="02000803030000020004" pitchFamily="2" charset="0"/>
              </a:rPr>
              <a:t>// contact@groupehbf.com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A29F6FD-4C76-4232-BE16-29240DD2ECDD}"/>
              </a:ext>
            </a:extLst>
          </p:cNvPr>
          <p:cNvSpPr txBox="1"/>
          <p:nvPr userDrawn="1"/>
        </p:nvSpPr>
        <p:spPr>
          <a:xfrm>
            <a:off x="10333543" y="6432562"/>
            <a:ext cx="1706053" cy="42975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schemeClr val="bg1"/>
                </a:solidFill>
                <a:latin typeface="Gotham Bold" panose="02000803030000020004" pitchFamily="2" charset="0"/>
              </a:rPr>
              <a:t>www.zenitech.fr</a:t>
            </a:r>
          </a:p>
        </p:txBody>
      </p:sp>
    </p:spTree>
    <p:extLst>
      <p:ext uri="{BB962C8B-B14F-4D97-AF65-F5344CB8AC3E}">
        <p14:creationId xmlns:p14="http://schemas.microsoft.com/office/powerpoint/2010/main" val="2787292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5" userDrawn="1">
          <p15:clr>
            <a:srgbClr val="FBAE40"/>
          </p15:clr>
        </p15:guide>
        <p15:guide id="2" pos="279" userDrawn="1">
          <p15:clr>
            <a:srgbClr val="FBAE40"/>
          </p15:clr>
        </p15:guide>
        <p15:guide id="3" orient="horz" pos="1071" userDrawn="1">
          <p15:clr>
            <a:srgbClr val="FBAE40"/>
          </p15:clr>
        </p15:guide>
        <p15:guide id="4" pos="4838" userDrawn="1">
          <p15:clr>
            <a:srgbClr val="FBAE40"/>
          </p15:clr>
        </p15:guide>
        <p15:guide id="5" pos="445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mille de produi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14F254-E279-41E5-BA97-31A691700B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908" y="1008056"/>
            <a:ext cx="7235417" cy="115820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3200" cap="none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Titre de la famille de produits,</a:t>
            </a:r>
            <a:br>
              <a:rPr lang="fr-FR"/>
            </a:br>
            <a:r>
              <a:rPr lang="fr-FR"/>
              <a:t>sur 2 lignes maximum</a:t>
            </a:r>
          </a:p>
        </p:txBody>
      </p:sp>
      <p:pic>
        <p:nvPicPr>
          <p:cNvPr id="7" name="Image 6" descr="Une image contenant texte, arts de la table, assiette, vaisselle&#10;&#10;Description générée automatiquement">
            <a:extLst>
              <a:ext uri="{FF2B5EF4-FFF2-40B4-BE49-F238E27FC236}">
                <a16:creationId xmlns:a16="http://schemas.microsoft.com/office/drawing/2014/main" id="{28D5A876-CEBC-4A34-8992-9A4AC00A54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680" y="185738"/>
            <a:ext cx="3200874" cy="748327"/>
          </a:xfrm>
          <a:prstGeom prst="rect">
            <a:avLst/>
          </a:prstGeom>
        </p:spPr>
      </p:pic>
      <p:sp>
        <p:nvSpPr>
          <p:cNvPr id="17" name="Espace réservé du contenu 16">
            <a:extLst>
              <a:ext uri="{FF2B5EF4-FFF2-40B4-BE49-F238E27FC236}">
                <a16:creationId xmlns:a16="http://schemas.microsoft.com/office/drawing/2014/main" id="{BA0E8C9E-534F-4D59-B6D1-9F6E8064DA0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36020" y="3233061"/>
            <a:ext cx="1709058" cy="170905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fr-FR"/>
              <a:t>Photo du produit détouré sans arrière-plan (.png)</a:t>
            </a:r>
          </a:p>
        </p:txBody>
      </p:sp>
      <p:sp>
        <p:nvSpPr>
          <p:cNvPr id="9" name="Espace réservé du contenu 16">
            <a:extLst>
              <a:ext uri="{FF2B5EF4-FFF2-40B4-BE49-F238E27FC236}">
                <a16:creationId xmlns:a16="http://schemas.microsoft.com/office/drawing/2014/main" id="{DAFF5FBA-DBF6-496E-A833-68FC4B8D6CF0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2397102" y="3233061"/>
            <a:ext cx="1709058" cy="170905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fr-FR"/>
              <a:t>Photo du produit détouré sans arrière-plan (.png)</a:t>
            </a:r>
          </a:p>
        </p:txBody>
      </p:sp>
      <p:sp>
        <p:nvSpPr>
          <p:cNvPr id="11" name="Espace réservé du contenu 16">
            <a:extLst>
              <a:ext uri="{FF2B5EF4-FFF2-40B4-BE49-F238E27FC236}">
                <a16:creationId xmlns:a16="http://schemas.microsoft.com/office/drawing/2014/main" id="{A6DC9A3E-A536-4B18-BA24-5E6ED84EEC38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4245804" y="3233061"/>
            <a:ext cx="1709058" cy="170905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fr-FR"/>
              <a:t>Photo du produit détouré sans arrière-plan (.png)</a:t>
            </a:r>
          </a:p>
        </p:txBody>
      </p:sp>
      <p:sp>
        <p:nvSpPr>
          <p:cNvPr id="12" name="Espace réservé du contenu 16">
            <a:extLst>
              <a:ext uri="{FF2B5EF4-FFF2-40B4-BE49-F238E27FC236}">
                <a16:creationId xmlns:a16="http://schemas.microsoft.com/office/drawing/2014/main" id="{29A39F2C-2275-4B82-B941-7F95A9456C12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6096000" y="3233061"/>
            <a:ext cx="1709058" cy="170905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fr-FR"/>
              <a:t>Photo du produit détouré sans arrière-plan (.png)</a:t>
            </a:r>
          </a:p>
        </p:txBody>
      </p:sp>
      <p:sp>
        <p:nvSpPr>
          <p:cNvPr id="13" name="Espace réservé du contenu 16">
            <a:extLst>
              <a:ext uri="{FF2B5EF4-FFF2-40B4-BE49-F238E27FC236}">
                <a16:creationId xmlns:a16="http://schemas.microsoft.com/office/drawing/2014/main" id="{6CB53A1F-1C04-4B2F-994A-63A5603A4264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7944702" y="3233061"/>
            <a:ext cx="1709058" cy="170905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fr-FR"/>
              <a:t>Photo du produit détouré sans arrière-plan (.png)</a:t>
            </a:r>
          </a:p>
        </p:txBody>
      </p:sp>
      <p:sp>
        <p:nvSpPr>
          <p:cNvPr id="14" name="Espace réservé du contenu 16">
            <a:extLst>
              <a:ext uri="{FF2B5EF4-FFF2-40B4-BE49-F238E27FC236}">
                <a16:creationId xmlns:a16="http://schemas.microsoft.com/office/drawing/2014/main" id="{875B89C6-261F-4BED-AD00-2BBE48095367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9794898" y="3233061"/>
            <a:ext cx="1709058" cy="170905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fr-FR"/>
              <a:t>Photo du produit détouré sans arrière-plan (.png)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BC3E8EA-DFE2-42DE-8CA3-85995286065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35667" y="5715236"/>
            <a:ext cx="1709058" cy="293688"/>
          </a:xfrm>
          <a:prstGeom prst="rect">
            <a:avLst/>
          </a:prstGeom>
        </p:spPr>
        <p:txBody>
          <a:bodyPr wrap="none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fr-FR"/>
              <a:t>000000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CB8B2F46-EC8E-4DC1-9FF7-F02A0547CAB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385292" y="5715236"/>
            <a:ext cx="1709058" cy="293688"/>
          </a:xfrm>
          <a:prstGeom prst="rect">
            <a:avLst/>
          </a:prstGeom>
        </p:spPr>
        <p:txBody>
          <a:bodyPr wrap="none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fr-FR"/>
              <a:t>000000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4E9441E5-2195-4D3F-A27A-F696A8B8C37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245804" y="5724872"/>
            <a:ext cx="1709058" cy="293688"/>
          </a:xfrm>
          <a:prstGeom prst="rect">
            <a:avLst/>
          </a:prstGeom>
        </p:spPr>
        <p:txBody>
          <a:bodyPr wrap="none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fr-FR"/>
              <a:t>000000</a:t>
            </a:r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6206F3BE-492E-47F2-A5C8-608A361F6A6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107457" y="5715236"/>
            <a:ext cx="1709058" cy="293688"/>
          </a:xfrm>
          <a:prstGeom prst="rect">
            <a:avLst/>
          </a:prstGeom>
        </p:spPr>
        <p:txBody>
          <a:bodyPr wrap="none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fr-FR"/>
              <a:t>000000</a:t>
            </a:r>
          </a:p>
        </p:txBody>
      </p:sp>
      <p:sp>
        <p:nvSpPr>
          <p:cNvPr id="20" name="Espace réservé du texte 4">
            <a:extLst>
              <a:ext uri="{FF2B5EF4-FFF2-40B4-BE49-F238E27FC236}">
                <a16:creationId xmlns:a16="http://schemas.microsoft.com/office/drawing/2014/main" id="{A4D0A5E9-4B40-4ECB-954B-78D2EFE8F27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967968" y="5715236"/>
            <a:ext cx="1709058" cy="293688"/>
          </a:xfrm>
          <a:prstGeom prst="rect">
            <a:avLst/>
          </a:prstGeom>
        </p:spPr>
        <p:txBody>
          <a:bodyPr wrap="none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fr-FR"/>
              <a:t>000000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8BF8C561-571C-413C-849C-04B79806AFB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806708" y="5724872"/>
            <a:ext cx="1709058" cy="293688"/>
          </a:xfrm>
          <a:prstGeom prst="rect">
            <a:avLst/>
          </a:prstGeom>
        </p:spPr>
        <p:txBody>
          <a:bodyPr wrap="none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fr-FR"/>
              <a:t>000000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676947B-3343-4572-A58F-1BE4873D7504}"/>
              </a:ext>
            </a:extLst>
          </p:cNvPr>
          <p:cNvSpPr txBox="1"/>
          <p:nvPr userDrawn="1"/>
        </p:nvSpPr>
        <p:spPr>
          <a:xfrm rot="16200000">
            <a:off x="10983685" y="5223667"/>
            <a:ext cx="2122714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700" err="1"/>
              <a:t>Zenitech</a:t>
            </a:r>
            <a:r>
              <a:rPr lang="fr-FR" sz="700"/>
              <a:t> est une marque du Groupe HBF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E6E3C59-7AFA-4F71-92C7-1EB32C5814E4}"/>
              </a:ext>
            </a:extLst>
          </p:cNvPr>
          <p:cNvSpPr txBox="1"/>
          <p:nvPr userDrawn="1"/>
        </p:nvSpPr>
        <p:spPr>
          <a:xfrm>
            <a:off x="10333543" y="6432562"/>
            <a:ext cx="1706053" cy="42975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schemeClr val="bg1"/>
                </a:solidFill>
                <a:latin typeface="Gotham Bold" panose="02000803030000020004" pitchFamily="2" charset="0"/>
              </a:rPr>
              <a:t>www.zenitech.fr</a:t>
            </a:r>
          </a:p>
        </p:txBody>
      </p:sp>
    </p:spTree>
    <p:extLst>
      <p:ext uri="{BB962C8B-B14F-4D97-AF65-F5344CB8AC3E}">
        <p14:creationId xmlns:p14="http://schemas.microsoft.com/office/powerpoint/2010/main" val="6942193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5" userDrawn="1">
          <p15:clr>
            <a:srgbClr val="FBAE40"/>
          </p15:clr>
        </p15:guide>
        <p15:guide id="2" pos="279" userDrawn="1">
          <p15:clr>
            <a:srgbClr val="FBAE40"/>
          </p15:clr>
        </p15:guide>
        <p15:guide id="3" orient="horz" pos="1071" userDrawn="1">
          <p15:clr>
            <a:srgbClr val="FBAE40"/>
          </p15:clr>
        </p15:guide>
        <p15:guide id="4" pos="4838" userDrawn="1">
          <p15:clr>
            <a:srgbClr val="FBAE40"/>
          </p15:clr>
        </p15:guide>
        <p15:guide id="5" pos="445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che produi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 : coins arrondis 68">
            <a:extLst>
              <a:ext uri="{FF2B5EF4-FFF2-40B4-BE49-F238E27FC236}">
                <a16:creationId xmlns:a16="http://schemas.microsoft.com/office/drawing/2014/main" id="{AE6E6B72-A553-409A-A5B4-ECFBFC90468C}"/>
              </a:ext>
            </a:extLst>
          </p:cNvPr>
          <p:cNvSpPr/>
          <p:nvPr userDrawn="1"/>
        </p:nvSpPr>
        <p:spPr>
          <a:xfrm>
            <a:off x="6222489" y="5308282"/>
            <a:ext cx="5487510" cy="980758"/>
          </a:xfrm>
          <a:prstGeom prst="roundRect">
            <a:avLst>
              <a:gd name="adj" fmla="val 844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501AD0-7E53-49AC-998D-5A16A9EF4CC4}"/>
              </a:ext>
            </a:extLst>
          </p:cNvPr>
          <p:cNvSpPr/>
          <p:nvPr userDrawn="1"/>
        </p:nvSpPr>
        <p:spPr>
          <a:xfrm>
            <a:off x="7722712" y="4850273"/>
            <a:ext cx="3810475" cy="1438768"/>
          </a:xfrm>
          <a:prstGeom prst="roundRect">
            <a:avLst>
              <a:gd name="adj" fmla="val 3153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214F254-E279-41E5-BA97-31A691700B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908" y="420228"/>
            <a:ext cx="7019517" cy="365125"/>
          </a:xfrm>
          <a:prstGeom prst="rect">
            <a:avLst/>
          </a:prstGeom>
        </p:spPr>
        <p:txBody>
          <a:bodyPr wrap="none" lIns="0" tIns="0" rIns="0" bIns="0" anchor="t" anchorCtr="0">
            <a:normAutofit/>
          </a:bodyPr>
          <a:lstStyle>
            <a:lvl1pPr>
              <a:defRPr sz="23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Désignation du produit sur 1 ligne max.</a:t>
            </a:r>
          </a:p>
        </p:txBody>
      </p:sp>
      <p:pic>
        <p:nvPicPr>
          <p:cNvPr id="7" name="Image 6" descr="Une image contenant texte, arts de la table, assiette, vaisselle&#10;&#10;Description générée automatiquement">
            <a:extLst>
              <a:ext uri="{FF2B5EF4-FFF2-40B4-BE49-F238E27FC236}">
                <a16:creationId xmlns:a16="http://schemas.microsoft.com/office/drawing/2014/main" id="{28D5A876-CEBC-4A34-8992-9A4AC00A54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680" y="185738"/>
            <a:ext cx="3200874" cy="74832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40A9DE35-650F-42D9-BC30-E12CDB77B6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500" y="762632"/>
            <a:ext cx="7019926" cy="365125"/>
          </a:xfrm>
          <a:prstGeom prst="rect">
            <a:avLst/>
          </a:prstGeom>
        </p:spPr>
        <p:txBody>
          <a:bodyPr wrap="none" lIns="0" tIns="72000" rIns="0" bIns="0">
            <a:normAutofit/>
          </a:bodyPr>
          <a:lstStyle>
            <a:lvl1pPr marL="0" indent="0">
              <a:buNone/>
              <a:defRPr sz="1900" b="1" cap="all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/>
              <a:t>POSITIONNEMENT MARKETING PRODUIT sur 1 ligne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624AA71-9EE3-41BA-AEEE-42104264BCB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1367456"/>
            <a:ext cx="6606816" cy="768035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396000">
              <a:lnSpc>
                <a:spcPct val="130000"/>
              </a:lnSpc>
              <a:spcBef>
                <a:spcPts val="0"/>
              </a:spcBef>
              <a:buNone/>
              <a:defRPr sz="1200" b="0" i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fr-FR"/>
              <a:t>Explications sur le positionnement du produit (promesse, bénéfice et </a:t>
            </a:r>
            <a:r>
              <a:rPr lang="fr-FR" err="1"/>
              <a:t>reasons</a:t>
            </a:r>
            <a:r>
              <a:rPr lang="fr-FR"/>
              <a:t> </a:t>
            </a:r>
            <a:r>
              <a:rPr lang="fr-FR" err="1"/>
              <a:t>why</a:t>
            </a:r>
            <a:r>
              <a:rPr lang="fr-FR"/>
              <a:t>), 3 lignes max. Taille : 12.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do </a:t>
            </a:r>
            <a:r>
              <a:rPr lang="fr-FR" err="1"/>
              <a:t>eiusmod</a:t>
            </a:r>
            <a:r>
              <a:rPr lang="fr-FR"/>
              <a:t> </a:t>
            </a:r>
            <a:r>
              <a:rPr lang="fr-FR" err="1"/>
              <a:t>tempor</a:t>
            </a:r>
            <a:r>
              <a:rPr lang="fr-FR"/>
              <a:t> </a:t>
            </a:r>
            <a:r>
              <a:rPr lang="fr-FR" err="1"/>
              <a:t>incididunt</a:t>
            </a:r>
            <a:r>
              <a:rPr lang="fr-FR"/>
              <a:t>. Lorem ipsum.</a:t>
            </a:r>
          </a:p>
        </p:txBody>
      </p:sp>
      <p:sp>
        <p:nvSpPr>
          <p:cNvPr id="17" name="Espace réservé du contenu 16">
            <a:extLst>
              <a:ext uri="{FF2B5EF4-FFF2-40B4-BE49-F238E27FC236}">
                <a16:creationId xmlns:a16="http://schemas.microsoft.com/office/drawing/2014/main" id="{BA0E8C9E-534F-4D59-B6D1-9F6E8064DA0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667341" y="1185656"/>
            <a:ext cx="2600736" cy="260073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fr-FR"/>
              <a:t>Photo du produit détouré sans arrière-plan (.png)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9C4353DF-35F9-4348-BBA7-2DA89824CEA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982" y="4557648"/>
            <a:ext cx="423974" cy="423974"/>
          </a:xfrm>
          <a:prstGeom prst="rect">
            <a:avLst/>
          </a:prstGeom>
        </p:spPr>
      </p:pic>
      <p:sp>
        <p:nvSpPr>
          <p:cNvPr id="29" name="Espace réservé du contenu 16">
            <a:extLst>
              <a:ext uri="{FF2B5EF4-FFF2-40B4-BE49-F238E27FC236}">
                <a16:creationId xmlns:a16="http://schemas.microsoft.com/office/drawing/2014/main" id="{74285609-9F63-4817-9C39-4A534233760A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10013179" y="4783668"/>
            <a:ext cx="1564142" cy="156414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>
              <a:buNone/>
              <a:defRPr sz="105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Photo du packaging du produit détouré sans arrière-plan (.png)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52503B8-FC08-46B5-A56E-FE7D6CC9F63D}"/>
              </a:ext>
            </a:extLst>
          </p:cNvPr>
          <p:cNvSpPr/>
          <p:nvPr userDrawn="1"/>
        </p:nvSpPr>
        <p:spPr>
          <a:xfrm>
            <a:off x="0" y="6444343"/>
            <a:ext cx="12192000" cy="4239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3B94F5A5-F101-4D70-AD59-90BC41640A94}"/>
              </a:ext>
            </a:extLst>
          </p:cNvPr>
          <p:cNvSpPr txBox="1"/>
          <p:nvPr userDrawn="1"/>
        </p:nvSpPr>
        <p:spPr>
          <a:xfrm>
            <a:off x="7832508" y="4858854"/>
            <a:ext cx="568538" cy="36017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lvl="0"/>
            <a:r>
              <a:rPr lang="fr-FR" sz="1000">
                <a:solidFill>
                  <a:schemeClr val="bg1"/>
                </a:solidFill>
                <a:latin typeface="Gotham Bold" panose="02000803030000020004" pitchFamily="2" charset="0"/>
              </a:rPr>
              <a:t>Libellé :</a:t>
            </a:r>
          </a:p>
        </p:txBody>
      </p:sp>
      <p:sp>
        <p:nvSpPr>
          <p:cNvPr id="39" name="Espace réservé du texte 38">
            <a:extLst>
              <a:ext uri="{FF2B5EF4-FFF2-40B4-BE49-F238E27FC236}">
                <a16:creationId xmlns:a16="http://schemas.microsoft.com/office/drawing/2014/main" id="{C69EEC68-AECC-4A4F-A63B-1DA819C2D24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89598" y="4956046"/>
            <a:ext cx="1490904" cy="35223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Désignation du produit</a:t>
            </a:r>
          </a:p>
          <a:p>
            <a:pPr lvl="0"/>
            <a:r>
              <a:rPr lang="fr-FR"/>
              <a:t>2 lignes max.</a:t>
            </a:r>
          </a:p>
        </p:txBody>
      </p:sp>
      <p:sp>
        <p:nvSpPr>
          <p:cNvPr id="44" name="Espace réservé du texte 38">
            <a:extLst>
              <a:ext uri="{FF2B5EF4-FFF2-40B4-BE49-F238E27FC236}">
                <a16:creationId xmlns:a16="http://schemas.microsoft.com/office/drawing/2014/main" id="{22296E66-B40E-44C4-9B22-F17A9B72932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91107" y="5436388"/>
            <a:ext cx="1305560" cy="17938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0000000000000</a:t>
            </a:r>
          </a:p>
        </p:txBody>
      </p:sp>
      <p:sp>
        <p:nvSpPr>
          <p:cNvPr id="46" name="Espace réservé du texte 38">
            <a:extLst>
              <a:ext uri="{FF2B5EF4-FFF2-40B4-BE49-F238E27FC236}">
                <a16:creationId xmlns:a16="http://schemas.microsoft.com/office/drawing/2014/main" id="{D4B4F090-83BF-4ED8-9240-BCFC3454C7F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628103" y="5733091"/>
            <a:ext cx="720106" cy="17938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000000</a:t>
            </a:r>
          </a:p>
        </p:txBody>
      </p:sp>
      <p:sp>
        <p:nvSpPr>
          <p:cNvPr id="47" name="Espace réservé du texte 38">
            <a:extLst>
              <a:ext uri="{FF2B5EF4-FFF2-40B4-BE49-F238E27FC236}">
                <a16:creationId xmlns:a16="http://schemas.microsoft.com/office/drawing/2014/main" id="{F6F568AD-F2B1-4560-BF40-D37B3C1DF07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45623" y="6029954"/>
            <a:ext cx="420978" cy="17938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00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C89B6AA2-BD32-4828-886A-02318C2D8268}"/>
              </a:ext>
            </a:extLst>
          </p:cNvPr>
          <p:cNvGrpSpPr/>
          <p:nvPr userDrawn="1"/>
        </p:nvGrpSpPr>
        <p:grpSpPr>
          <a:xfrm>
            <a:off x="442913" y="2321225"/>
            <a:ext cx="1354798" cy="484405"/>
            <a:chOff x="1928445" y="4090479"/>
            <a:chExt cx="1354798" cy="484405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E471D3BA-461F-46DE-9C49-4C9F7CF375C6}"/>
                </a:ext>
              </a:extLst>
            </p:cNvPr>
            <p:cNvSpPr/>
            <p:nvPr userDrawn="1"/>
          </p:nvSpPr>
          <p:spPr>
            <a:xfrm>
              <a:off x="1929227" y="4090479"/>
              <a:ext cx="1354016" cy="484405"/>
            </a:xfrm>
            <a:prstGeom prst="roundRect">
              <a:avLst>
                <a:gd name="adj" fmla="val 942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rmAutofit/>
            </a:bodyPr>
            <a:lstStyle/>
            <a:p>
              <a:pPr algn="ctr"/>
              <a:endParaRPr lang="fr-FR"/>
            </a:p>
          </p:txBody>
        </p:sp>
        <p:cxnSp>
          <p:nvCxnSpPr>
            <p:cNvPr id="49" name="Connecteur droit 48">
              <a:extLst>
                <a:ext uri="{FF2B5EF4-FFF2-40B4-BE49-F238E27FC236}">
                  <a16:creationId xmlns:a16="http://schemas.microsoft.com/office/drawing/2014/main" id="{2340E2E9-80D3-417F-9DE7-4DC6B62DD970}"/>
                </a:ext>
              </a:extLst>
            </p:cNvPr>
            <p:cNvCxnSpPr/>
            <p:nvPr userDrawn="1"/>
          </p:nvCxnSpPr>
          <p:spPr>
            <a:xfrm>
              <a:off x="1928445" y="4566791"/>
              <a:ext cx="1354016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94C9FB03-4EC7-486F-8245-DF5452C623A7}"/>
                </a:ext>
              </a:extLst>
            </p:cNvPr>
            <p:cNvSpPr/>
            <p:nvPr userDrawn="1"/>
          </p:nvSpPr>
          <p:spPr>
            <a:xfrm>
              <a:off x="2001873" y="4202867"/>
              <a:ext cx="241598" cy="24159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rmAutofit fontScale="32500" lnSpcReduction="20000"/>
            </a:bodyPr>
            <a:lstStyle/>
            <a:p>
              <a:pPr algn="ctr"/>
              <a:endParaRPr lang="fr-FR"/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52DBE60-CD8B-4DE4-B2C1-4370ED92B387}"/>
              </a:ext>
            </a:extLst>
          </p:cNvPr>
          <p:cNvGrpSpPr/>
          <p:nvPr userDrawn="1"/>
        </p:nvGrpSpPr>
        <p:grpSpPr>
          <a:xfrm>
            <a:off x="813956" y="4850272"/>
            <a:ext cx="6649871" cy="0"/>
            <a:chOff x="368300" y="6142892"/>
            <a:chExt cx="6649871" cy="0"/>
          </a:xfrm>
        </p:grpSpPr>
        <p:cxnSp>
          <p:nvCxnSpPr>
            <p:cNvPr id="59" name="Connecteur droit 58">
              <a:extLst>
                <a:ext uri="{FF2B5EF4-FFF2-40B4-BE49-F238E27FC236}">
                  <a16:creationId xmlns:a16="http://schemas.microsoft.com/office/drawing/2014/main" id="{33F78733-E983-4EA4-BFCE-B1E34634AEB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68300" y="6142892"/>
              <a:ext cx="315439" cy="0"/>
            </a:xfrm>
            <a:prstGeom prst="line">
              <a:avLst/>
            </a:prstGeom>
            <a:ln w="28575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59">
              <a:extLst>
                <a:ext uri="{FF2B5EF4-FFF2-40B4-BE49-F238E27FC236}">
                  <a16:creationId xmlns:a16="http://schemas.microsoft.com/office/drawing/2014/main" id="{7B704F3C-3A71-405A-99F4-F68B24D788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7185" y="6142892"/>
              <a:ext cx="6390986" cy="0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A6282DE-F285-4C7B-A750-BD575AED6E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870358" y="2324891"/>
            <a:ext cx="5179372" cy="505103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Description de l’avantage du produit, 3 lignes max.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</a:t>
            </a:r>
          </a:p>
        </p:txBody>
      </p:sp>
      <p:sp>
        <p:nvSpPr>
          <p:cNvPr id="63" name="Espace réservé du texte 3">
            <a:extLst>
              <a:ext uri="{FF2B5EF4-FFF2-40B4-BE49-F238E27FC236}">
                <a16:creationId xmlns:a16="http://schemas.microsoft.com/office/drawing/2014/main" id="{231BC289-1C91-4AF3-AA01-6953EB7B40F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0585" y="2374041"/>
            <a:ext cx="904996" cy="359529"/>
          </a:xfrm>
          <a:prstGeom prst="rect">
            <a:avLst/>
          </a:prstGeom>
        </p:spPr>
        <p:txBody>
          <a:bodyPr wrap="none" lIns="0" rIns="0" anchor="ctr">
            <a:normAutofit/>
          </a:bodyPr>
          <a:lstStyle>
            <a:lvl1pPr marL="0" indent="0">
              <a:buNone/>
              <a:defRPr lang="fr-FR" sz="1000" kern="1200" dirty="0" smtClean="0">
                <a:solidFill>
                  <a:schemeClr val="bg1"/>
                </a:solidFill>
                <a:latin typeface="Gotham Medium" panose="02000603030000020004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Avantage 1</a:t>
            </a:r>
          </a:p>
        </p:txBody>
      </p:sp>
      <p:pic>
        <p:nvPicPr>
          <p:cNvPr id="66" name="Image 65">
            <a:extLst>
              <a:ext uri="{FF2B5EF4-FFF2-40B4-BE49-F238E27FC236}">
                <a16:creationId xmlns:a16="http://schemas.microsoft.com/office/drawing/2014/main" id="{13FA61A2-C138-4F40-AB5E-8E8AFB3ABD0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682" y="1294825"/>
            <a:ext cx="424800" cy="424800"/>
          </a:xfrm>
          <a:prstGeom prst="rect">
            <a:avLst/>
          </a:prstGeom>
        </p:spPr>
      </p:pic>
      <p:sp>
        <p:nvSpPr>
          <p:cNvPr id="68" name="Espace réservé du texte 3">
            <a:extLst>
              <a:ext uri="{FF2B5EF4-FFF2-40B4-BE49-F238E27FC236}">
                <a16:creationId xmlns:a16="http://schemas.microsoft.com/office/drawing/2014/main" id="{4999CCE9-BDA8-4C7B-8196-B370D0B73A7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43901" y="4995630"/>
            <a:ext cx="7019926" cy="1382660"/>
          </a:xfrm>
          <a:prstGeom prst="rect">
            <a:avLst/>
          </a:prstGeom>
        </p:spPr>
        <p:txBody>
          <a:bodyPr lIns="0" rIns="0" numCol="2" spcCol="252000" anchor="t" anchorCtr="0"/>
          <a:lstStyle>
            <a:lvl1pPr marL="0" indent="0">
              <a:buNone/>
              <a:defRPr sz="1200">
                <a:solidFill>
                  <a:schemeClr val="tx2"/>
                </a:solidFill>
                <a:latin typeface="Gotham Medium" panose="0200060303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Liste des fonctionnalités et caractéristiques techniques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Fonctionnalité 2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Fonctionnalité 3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Fonctionnalité 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Caractéristique 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Caractéristique 2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Caractéristique 3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Caractéristique 4</a:t>
            </a: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51FC4DD7-4981-4C33-B445-F42BB68D7DCC}"/>
              </a:ext>
            </a:extLst>
          </p:cNvPr>
          <p:cNvSpPr txBox="1"/>
          <p:nvPr userDrawn="1"/>
        </p:nvSpPr>
        <p:spPr>
          <a:xfrm rot="16200000">
            <a:off x="10983685" y="5223667"/>
            <a:ext cx="2122714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700" err="1"/>
              <a:t>Zenitech</a:t>
            </a:r>
            <a:r>
              <a:rPr lang="fr-FR" sz="700"/>
              <a:t> est une marque du Groupe HBF</a:t>
            </a: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B069E2CF-CE49-4146-948C-027FEBBED587}"/>
              </a:ext>
            </a:extLst>
          </p:cNvPr>
          <p:cNvSpPr txBox="1"/>
          <p:nvPr userDrawn="1"/>
        </p:nvSpPr>
        <p:spPr>
          <a:xfrm>
            <a:off x="10333543" y="6432562"/>
            <a:ext cx="1706053" cy="42975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schemeClr val="bg1"/>
                </a:solidFill>
                <a:latin typeface="Gotham Bold" panose="02000803030000020004" pitchFamily="2" charset="0"/>
              </a:rPr>
              <a:t>www.zenitech.fr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8219E507-D16C-4DA5-9B32-AC029E2F0726}"/>
              </a:ext>
            </a:extLst>
          </p:cNvPr>
          <p:cNvGrpSpPr/>
          <p:nvPr userDrawn="1"/>
        </p:nvGrpSpPr>
        <p:grpSpPr>
          <a:xfrm>
            <a:off x="442913" y="2982994"/>
            <a:ext cx="1354798" cy="484405"/>
            <a:chOff x="1928445" y="4090479"/>
            <a:chExt cx="1354798" cy="484405"/>
          </a:xfrm>
        </p:grpSpPr>
        <p:sp>
          <p:nvSpPr>
            <p:cNvPr id="57" name="Rectangle : coins arrondis 56">
              <a:extLst>
                <a:ext uri="{FF2B5EF4-FFF2-40B4-BE49-F238E27FC236}">
                  <a16:creationId xmlns:a16="http://schemas.microsoft.com/office/drawing/2014/main" id="{CCF4C55B-E032-40DE-94B2-A3B4C2DC77AD}"/>
                </a:ext>
              </a:extLst>
            </p:cNvPr>
            <p:cNvSpPr/>
            <p:nvPr userDrawn="1"/>
          </p:nvSpPr>
          <p:spPr>
            <a:xfrm>
              <a:off x="1929227" y="4090479"/>
              <a:ext cx="1354016" cy="484405"/>
            </a:xfrm>
            <a:prstGeom prst="roundRect">
              <a:avLst>
                <a:gd name="adj" fmla="val 942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rmAutofit/>
            </a:bodyPr>
            <a:lstStyle/>
            <a:p>
              <a:pPr algn="ctr"/>
              <a:endParaRPr lang="fr-FR"/>
            </a:p>
          </p:txBody>
        </p:sp>
        <p:cxnSp>
          <p:nvCxnSpPr>
            <p:cNvPr id="58" name="Connecteur droit 57">
              <a:extLst>
                <a:ext uri="{FF2B5EF4-FFF2-40B4-BE49-F238E27FC236}">
                  <a16:creationId xmlns:a16="http://schemas.microsoft.com/office/drawing/2014/main" id="{98454E41-B451-4EE0-98F4-B49473A7BAD3}"/>
                </a:ext>
              </a:extLst>
            </p:cNvPr>
            <p:cNvCxnSpPr/>
            <p:nvPr userDrawn="1"/>
          </p:nvCxnSpPr>
          <p:spPr>
            <a:xfrm>
              <a:off x="1928445" y="4566791"/>
              <a:ext cx="1354016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323350A9-7201-4916-9239-EBD9C567B3A3}"/>
                </a:ext>
              </a:extLst>
            </p:cNvPr>
            <p:cNvSpPr/>
            <p:nvPr userDrawn="1"/>
          </p:nvSpPr>
          <p:spPr>
            <a:xfrm>
              <a:off x="2001873" y="4202867"/>
              <a:ext cx="241598" cy="24159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rmAutofit fontScale="32500" lnSpcReduction="20000"/>
            </a:bodyPr>
            <a:lstStyle/>
            <a:p>
              <a:pPr algn="ctr"/>
              <a:endParaRPr lang="fr-FR"/>
            </a:p>
          </p:txBody>
        </p:sp>
      </p:grpSp>
      <p:sp>
        <p:nvSpPr>
          <p:cNvPr id="73" name="Espace réservé du texte 3">
            <a:extLst>
              <a:ext uri="{FF2B5EF4-FFF2-40B4-BE49-F238E27FC236}">
                <a16:creationId xmlns:a16="http://schemas.microsoft.com/office/drawing/2014/main" id="{15C74ED5-C9D1-4999-905A-BA6451FD1B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870358" y="2986660"/>
            <a:ext cx="5179372" cy="505103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Description de l’avantage du produit, 3 lignes max.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</a:t>
            </a:r>
          </a:p>
        </p:txBody>
      </p:sp>
      <p:sp>
        <p:nvSpPr>
          <p:cNvPr id="74" name="Espace réservé du texte 3">
            <a:extLst>
              <a:ext uri="{FF2B5EF4-FFF2-40B4-BE49-F238E27FC236}">
                <a16:creationId xmlns:a16="http://schemas.microsoft.com/office/drawing/2014/main" id="{7874EA74-9D96-4B5B-BD6B-A98927C107D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30585" y="3035810"/>
            <a:ext cx="904996" cy="359529"/>
          </a:xfrm>
          <a:prstGeom prst="rect">
            <a:avLst/>
          </a:prstGeom>
        </p:spPr>
        <p:txBody>
          <a:bodyPr wrap="none" lIns="0" rIns="0" anchor="ctr">
            <a:normAutofit/>
          </a:bodyPr>
          <a:lstStyle>
            <a:lvl1pPr marL="0" indent="0">
              <a:buNone/>
              <a:defRPr lang="fr-FR" sz="1000" kern="1200" dirty="0" smtClean="0">
                <a:solidFill>
                  <a:schemeClr val="bg1"/>
                </a:solidFill>
                <a:latin typeface="Gotham Medium" panose="02000603030000020004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Avantage 2</a:t>
            </a: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018F33E-3AAF-494F-8522-47FFA1F3D1CC}"/>
              </a:ext>
            </a:extLst>
          </p:cNvPr>
          <p:cNvGrpSpPr/>
          <p:nvPr userDrawn="1"/>
        </p:nvGrpSpPr>
        <p:grpSpPr>
          <a:xfrm>
            <a:off x="451996" y="3623201"/>
            <a:ext cx="1354798" cy="484405"/>
            <a:chOff x="1928445" y="4090479"/>
            <a:chExt cx="1354798" cy="484405"/>
          </a:xfrm>
        </p:grpSpPr>
        <p:sp>
          <p:nvSpPr>
            <p:cNvPr id="76" name="Rectangle : coins arrondis 75">
              <a:extLst>
                <a:ext uri="{FF2B5EF4-FFF2-40B4-BE49-F238E27FC236}">
                  <a16:creationId xmlns:a16="http://schemas.microsoft.com/office/drawing/2014/main" id="{BE824447-84CA-4DEB-B4FD-4BA99F6DDB4B}"/>
                </a:ext>
              </a:extLst>
            </p:cNvPr>
            <p:cNvSpPr/>
            <p:nvPr userDrawn="1"/>
          </p:nvSpPr>
          <p:spPr>
            <a:xfrm>
              <a:off x="1929227" y="4090479"/>
              <a:ext cx="1354016" cy="484405"/>
            </a:xfrm>
            <a:prstGeom prst="roundRect">
              <a:avLst>
                <a:gd name="adj" fmla="val 942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rmAutofit/>
            </a:bodyPr>
            <a:lstStyle/>
            <a:p>
              <a:pPr algn="ctr"/>
              <a:endParaRPr lang="fr-FR"/>
            </a:p>
          </p:txBody>
        </p:sp>
        <p:cxnSp>
          <p:nvCxnSpPr>
            <p:cNvPr id="77" name="Connecteur droit 76">
              <a:extLst>
                <a:ext uri="{FF2B5EF4-FFF2-40B4-BE49-F238E27FC236}">
                  <a16:creationId xmlns:a16="http://schemas.microsoft.com/office/drawing/2014/main" id="{0C42DEE7-D019-4802-835E-6B3D9CBF22E8}"/>
                </a:ext>
              </a:extLst>
            </p:cNvPr>
            <p:cNvCxnSpPr/>
            <p:nvPr userDrawn="1"/>
          </p:nvCxnSpPr>
          <p:spPr>
            <a:xfrm>
              <a:off x="1928445" y="4566791"/>
              <a:ext cx="1354016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D2BCEC17-1869-476A-9452-6D80A6E86599}"/>
                </a:ext>
              </a:extLst>
            </p:cNvPr>
            <p:cNvSpPr/>
            <p:nvPr userDrawn="1"/>
          </p:nvSpPr>
          <p:spPr>
            <a:xfrm>
              <a:off x="2001873" y="4202867"/>
              <a:ext cx="241598" cy="24159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rmAutofit fontScale="32500" lnSpcReduction="20000"/>
            </a:bodyPr>
            <a:lstStyle/>
            <a:p>
              <a:pPr algn="ctr"/>
              <a:endParaRPr lang="fr-FR"/>
            </a:p>
          </p:txBody>
        </p:sp>
      </p:grpSp>
      <p:sp>
        <p:nvSpPr>
          <p:cNvPr id="79" name="Espace réservé du texte 3">
            <a:extLst>
              <a:ext uri="{FF2B5EF4-FFF2-40B4-BE49-F238E27FC236}">
                <a16:creationId xmlns:a16="http://schemas.microsoft.com/office/drawing/2014/main" id="{6AEA080D-F3AD-4355-B272-91EC55EADD6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879441" y="3626867"/>
            <a:ext cx="5179372" cy="505103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Description de l’avantage du produit, 3 lignes max.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</a:t>
            </a:r>
          </a:p>
        </p:txBody>
      </p:sp>
      <p:sp>
        <p:nvSpPr>
          <p:cNvPr id="80" name="Espace réservé du texte 3">
            <a:extLst>
              <a:ext uri="{FF2B5EF4-FFF2-40B4-BE49-F238E27FC236}">
                <a16:creationId xmlns:a16="http://schemas.microsoft.com/office/drawing/2014/main" id="{9DDF1B3C-FAAD-4689-86D0-47AE51CBA17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9668" y="3676017"/>
            <a:ext cx="904996" cy="359529"/>
          </a:xfrm>
          <a:prstGeom prst="rect">
            <a:avLst/>
          </a:prstGeom>
        </p:spPr>
        <p:txBody>
          <a:bodyPr wrap="none" lIns="0" rIns="0" anchor="ctr">
            <a:normAutofit/>
          </a:bodyPr>
          <a:lstStyle>
            <a:lvl1pPr marL="0" indent="0">
              <a:buNone/>
              <a:defRPr lang="fr-FR" sz="1000" kern="1200" dirty="0" smtClean="0">
                <a:solidFill>
                  <a:schemeClr val="bg1"/>
                </a:solidFill>
                <a:latin typeface="Gotham Medium" panose="02000603030000020004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Avantage 3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9D9E5A44-5DD4-4379-8813-2BAA5199025B}"/>
              </a:ext>
            </a:extLst>
          </p:cNvPr>
          <p:cNvSpPr txBox="1"/>
          <p:nvPr userDrawn="1"/>
        </p:nvSpPr>
        <p:spPr>
          <a:xfrm>
            <a:off x="7834621" y="5331084"/>
            <a:ext cx="568538" cy="36017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lvl="0"/>
            <a:r>
              <a:rPr lang="fr-FR" sz="1000">
                <a:solidFill>
                  <a:schemeClr val="bg1"/>
                </a:solidFill>
                <a:latin typeface="Gotham Bold" panose="02000803030000020004" pitchFamily="2" charset="0"/>
              </a:rPr>
              <a:t>EAN13 :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1F187FAF-7B86-4D1C-89EC-42EBBB134CF8}"/>
              </a:ext>
            </a:extLst>
          </p:cNvPr>
          <p:cNvSpPr txBox="1"/>
          <p:nvPr userDrawn="1"/>
        </p:nvSpPr>
        <p:spPr>
          <a:xfrm>
            <a:off x="7837795" y="5632948"/>
            <a:ext cx="738797" cy="36017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lvl="0"/>
            <a:r>
              <a:rPr lang="fr-FR" sz="1000">
                <a:solidFill>
                  <a:schemeClr val="bg1"/>
                </a:solidFill>
                <a:latin typeface="Gotham Bold" panose="02000803030000020004" pitchFamily="2" charset="0"/>
              </a:rPr>
              <a:t>Référence :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414B9AEE-8D8B-4804-8653-DCBE22D26569}"/>
              </a:ext>
            </a:extLst>
          </p:cNvPr>
          <p:cNvSpPr txBox="1"/>
          <p:nvPr userDrawn="1"/>
        </p:nvSpPr>
        <p:spPr>
          <a:xfrm>
            <a:off x="7837795" y="5924841"/>
            <a:ext cx="738797" cy="36017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lvl="0"/>
            <a:r>
              <a:rPr lang="fr-FR" sz="1000">
                <a:solidFill>
                  <a:schemeClr val="bg1"/>
                </a:solidFill>
                <a:latin typeface="Gotham Bold" panose="02000803030000020004" pitchFamily="2" charset="0"/>
              </a:rPr>
              <a:t>PCB :</a:t>
            </a:r>
          </a:p>
        </p:txBody>
      </p:sp>
    </p:spTree>
    <p:extLst>
      <p:ext uri="{BB962C8B-B14F-4D97-AF65-F5344CB8AC3E}">
        <p14:creationId xmlns:p14="http://schemas.microsoft.com/office/powerpoint/2010/main" val="857579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5" userDrawn="1">
          <p15:clr>
            <a:srgbClr val="FBAE40"/>
          </p15:clr>
        </p15:guide>
        <p15:guide id="2" pos="279" userDrawn="1">
          <p15:clr>
            <a:srgbClr val="FBAE40"/>
          </p15:clr>
        </p15:guide>
        <p15:guide id="3" orient="horz" pos="1071" userDrawn="1">
          <p15:clr>
            <a:srgbClr val="FBAE40"/>
          </p15:clr>
        </p15:guide>
        <p15:guide id="4" pos="4702" userDrawn="1">
          <p15:clr>
            <a:srgbClr val="FBAE40"/>
          </p15:clr>
        </p15:guide>
        <p15:guide id="5" pos="4452" userDrawn="1">
          <p15:clr>
            <a:srgbClr val="FBAE40"/>
          </p15:clr>
        </p15:guide>
        <p15:guide id="6" pos="728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 de produi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14F254-E279-41E5-BA97-31A691700B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908" y="1476143"/>
            <a:ext cx="6086521" cy="115820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000" cap="none" baseline="0">
                <a:solidFill>
                  <a:schemeClr val="tx2"/>
                </a:solidFill>
              </a:defRPr>
            </a:lvl1pPr>
          </a:lstStyle>
          <a:p>
            <a:r>
              <a:rPr lang="fr-FR" err="1"/>
              <a:t>Title</a:t>
            </a:r>
            <a:r>
              <a:rPr lang="fr-FR"/>
              <a:t> of the book of </a:t>
            </a:r>
            <a:r>
              <a:rPr lang="fr-FR" err="1"/>
              <a:t>products</a:t>
            </a:r>
            <a:r>
              <a:rPr lang="fr-FR"/>
              <a:t>, 2 </a:t>
            </a:r>
            <a:r>
              <a:rPr lang="fr-FR" err="1"/>
              <a:t>lines</a:t>
            </a:r>
            <a:r>
              <a:rPr lang="fr-FR"/>
              <a:t> max.</a:t>
            </a:r>
          </a:p>
        </p:txBody>
      </p:sp>
      <p:pic>
        <p:nvPicPr>
          <p:cNvPr id="7" name="Image 6" descr="Une image contenant texte, arts de la table, assiette, vaisselle&#10;&#10;Description générée automatiquement">
            <a:extLst>
              <a:ext uri="{FF2B5EF4-FFF2-40B4-BE49-F238E27FC236}">
                <a16:creationId xmlns:a16="http://schemas.microsoft.com/office/drawing/2014/main" id="{28D5A876-CEBC-4A34-8992-9A4AC00A54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680" y="185738"/>
            <a:ext cx="3200874" cy="74832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40A9DE35-650F-42D9-BC30-E12CDB77B6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499" y="2852688"/>
            <a:ext cx="6086521" cy="576312"/>
          </a:xfrm>
          <a:prstGeom prst="rect">
            <a:avLst/>
          </a:prstGeom>
        </p:spPr>
        <p:txBody>
          <a:bodyPr wrap="none" lIns="0" tIns="72000" rIns="0" bIns="0" anchor="t">
            <a:noAutofit/>
          </a:bodyPr>
          <a:lstStyle>
            <a:lvl1pPr marL="0" indent="0">
              <a:buNone/>
              <a:defRPr sz="3200" b="0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fr-FR"/>
              <a:t>MONTH YEAR</a:t>
            </a:r>
          </a:p>
        </p:txBody>
      </p:sp>
      <p:sp>
        <p:nvSpPr>
          <p:cNvPr id="17" name="Espace réservé du contenu 16">
            <a:extLst>
              <a:ext uri="{FF2B5EF4-FFF2-40B4-BE49-F238E27FC236}">
                <a16:creationId xmlns:a16="http://schemas.microsoft.com/office/drawing/2014/main" id="{BA0E8C9E-534F-4D59-B6D1-9F6E8064DA0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110704" y="1175365"/>
            <a:ext cx="4278375" cy="42783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fr-FR"/>
              <a:t>Cut ouf </a:t>
            </a:r>
            <a:r>
              <a:rPr lang="fr-FR" err="1"/>
              <a:t>picture</a:t>
            </a:r>
            <a:r>
              <a:rPr lang="fr-FR"/>
              <a:t> of the </a:t>
            </a:r>
            <a:r>
              <a:rPr lang="fr-FR" err="1"/>
              <a:t>product</a:t>
            </a:r>
            <a:r>
              <a:rPr lang="fr-FR"/>
              <a:t> </a:t>
            </a:r>
            <a:r>
              <a:rPr lang="fr-FR" err="1"/>
              <a:t>without</a:t>
            </a:r>
            <a:r>
              <a:rPr lang="fr-FR"/>
              <a:t> </a:t>
            </a:r>
            <a:r>
              <a:rPr lang="fr-FR" err="1"/>
              <a:t>any</a:t>
            </a:r>
            <a:r>
              <a:rPr lang="fr-FR"/>
              <a:t> background (.png)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F87B3D-A262-42A5-B8CA-000CF5E15D8C}"/>
              </a:ext>
            </a:extLst>
          </p:cNvPr>
          <p:cNvSpPr txBox="1"/>
          <p:nvPr userDrawn="1"/>
        </p:nvSpPr>
        <p:spPr>
          <a:xfrm>
            <a:off x="152404" y="6437773"/>
            <a:ext cx="6523944" cy="42975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err="1">
                <a:solidFill>
                  <a:schemeClr val="bg1"/>
                </a:solidFill>
                <a:latin typeface="+mn-lt"/>
              </a:rPr>
              <a:t>Zenitech</a:t>
            </a:r>
            <a:r>
              <a:rPr lang="fr-FR" sz="1200">
                <a:solidFill>
                  <a:schemeClr val="bg1"/>
                </a:solidFill>
                <a:latin typeface="+mn-lt"/>
              </a:rPr>
              <a:t> </a:t>
            </a:r>
            <a:r>
              <a:rPr lang="fr-FR" sz="1200" err="1">
                <a:solidFill>
                  <a:schemeClr val="bg1"/>
                </a:solidFill>
                <a:latin typeface="+mn-lt"/>
              </a:rPr>
              <a:t>is</a:t>
            </a:r>
            <a:r>
              <a:rPr lang="fr-FR" sz="1200">
                <a:solidFill>
                  <a:schemeClr val="bg1"/>
                </a:solidFill>
                <a:latin typeface="+mn-lt"/>
              </a:rPr>
              <a:t> a brand of Groupe HBF </a:t>
            </a:r>
            <a:r>
              <a:rPr lang="fr-FR" sz="1200">
                <a:solidFill>
                  <a:schemeClr val="bg1"/>
                </a:solidFill>
                <a:latin typeface="Gotham Bold" panose="02000803030000020004" pitchFamily="2" charset="0"/>
              </a:rPr>
              <a:t>// contact@groupehbf.com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A29F6FD-4C76-4232-BE16-29240DD2ECDD}"/>
              </a:ext>
            </a:extLst>
          </p:cNvPr>
          <p:cNvSpPr txBox="1"/>
          <p:nvPr userDrawn="1"/>
        </p:nvSpPr>
        <p:spPr>
          <a:xfrm>
            <a:off x="10333543" y="6432562"/>
            <a:ext cx="1706053" cy="42975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schemeClr val="bg1"/>
                </a:solidFill>
                <a:latin typeface="Gotham Bold" panose="02000803030000020004" pitchFamily="2" charset="0"/>
              </a:rPr>
              <a:t>www.zenitech.fr</a:t>
            </a:r>
          </a:p>
        </p:txBody>
      </p:sp>
    </p:spTree>
    <p:extLst>
      <p:ext uri="{BB962C8B-B14F-4D97-AF65-F5344CB8AC3E}">
        <p14:creationId xmlns:p14="http://schemas.microsoft.com/office/powerpoint/2010/main" val="2752623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5">
          <p15:clr>
            <a:srgbClr val="FBAE40"/>
          </p15:clr>
        </p15:guide>
        <p15:guide id="2" pos="279">
          <p15:clr>
            <a:srgbClr val="FBAE40"/>
          </p15:clr>
        </p15:guide>
        <p15:guide id="3" orient="horz" pos="1071">
          <p15:clr>
            <a:srgbClr val="FBAE40"/>
          </p15:clr>
        </p15:guide>
        <p15:guide id="4" pos="4838">
          <p15:clr>
            <a:srgbClr val="FBAE40"/>
          </p15:clr>
        </p15:guide>
        <p15:guide id="5" pos="445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mille de produi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14F254-E279-41E5-BA97-31A691700B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908" y="1008056"/>
            <a:ext cx="7235417" cy="115820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3200" cap="none" baseline="0">
                <a:solidFill>
                  <a:schemeClr val="tx2"/>
                </a:solidFill>
              </a:defRPr>
            </a:lvl1pPr>
          </a:lstStyle>
          <a:p>
            <a:r>
              <a:rPr lang="fr-FR" err="1"/>
              <a:t>Title</a:t>
            </a:r>
            <a:r>
              <a:rPr lang="fr-FR"/>
              <a:t> of the </a:t>
            </a:r>
            <a:r>
              <a:rPr lang="fr-FR" err="1"/>
              <a:t>family</a:t>
            </a:r>
            <a:r>
              <a:rPr lang="fr-FR"/>
              <a:t> of </a:t>
            </a:r>
            <a:r>
              <a:rPr lang="fr-FR" err="1"/>
              <a:t>products</a:t>
            </a:r>
            <a:r>
              <a:rPr lang="fr-FR"/>
              <a:t>,</a:t>
            </a:r>
            <a:br>
              <a:rPr lang="fr-FR"/>
            </a:br>
            <a:r>
              <a:rPr lang="fr-FR"/>
              <a:t>2 </a:t>
            </a:r>
            <a:r>
              <a:rPr lang="fr-FR" err="1"/>
              <a:t>lines</a:t>
            </a:r>
            <a:r>
              <a:rPr lang="fr-FR"/>
              <a:t> max.</a:t>
            </a:r>
          </a:p>
        </p:txBody>
      </p:sp>
      <p:pic>
        <p:nvPicPr>
          <p:cNvPr id="7" name="Image 6" descr="Une image contenant texte, arts de la table, assiette, vaisselle&#10;&#10;Description générée automatiquement">
            <a:extLst>
              <a:ext uri="{FF2B5EF4-FFF2-40B4-BE49-F238E27FC236}">
                <a16:creationId xmlns:a16="http://schemas.microsoft.com/office/drawing/2014/main" id="{28D5A876-CEBC-4A34-8992-9A4AC00A54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680" y="185738"/>
            <a:ext cx="3200874" cy="748327"/>
          </a:xfrm>
          <a:prstGeom prst="rect">
            <a:avLst/>
          </a:prstGeom>
        </p:spPr>
      </p:pic>
      <p:sp>
        <p:nvSpPr>
          <p:cNvPr id="17" name="Espace réservé du contenu 16">
            <a:extLst>
              <a:ext uri="{FF2B5EF4-FFF2-40B4-BE49-F238E27FC236}">
                <a16:creationId xmlns:a16="http://schemas.microsoft.com/office/drawing/2014/main" id="{BA0E8C9E-534F-4D59-B6D1-9F6E8064DA0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36020" y="3233061"/>
            <a:ext cx="1709058" cy="170905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fr-FR"/>
              <a:t>Cut out </a:t>
            </a:r>
            <a:r>
              <a:rPr lang="fr-FR" err="1"/>
              <a:t>picture</a:t>
            </a:r>
            <a:r>
              <a:rPr lang="fr-FR"/>
              <a:t> of the </a:t>
            </a:r>
            <a:r>
              <a:rPr lang="fr-FR" err="1"/>
              <a:t>product</a:t>
            </a:r>
            <a:r>
              <a:rPr lang="fr-FR"/>
              <a:t> </a:t>
            </a:r>
            <a:r>
              <a:rPr lang="fr-FR" err="1"/>
              <a:t>without</a:t>
            </a:r>
            <a:r>
              <a:rPr lang="fr-FR"/>
              <a:t> </a:t>
            </a:r>
            <a:r>
              <a:rPr lang="fr-FR" err="1"/>
              <a:t>any</a:t>
            </a:r>
            <a:r>
              <a:rPr lang="fr-FR"/>
              <a:t> background (.png)</a:t>
            </a:r>
          </a:p>
        </p:txBody>
      </p:sp>
      <p:sp>
        <p:nvSpPr>
          <p:cNvPr id="9" name="Espace réservé du contenu 16">
            <a:extLst>
              <a:ext uri="{FF2B5EF4-FFF2-40B4-BE49-F238E27FC236}">
                <a16:creationId xmlns:a16="http://schemas.microsoft.com/office/drawing/2014/main" id="{DAFF5FBA-DBF6-496E-A833-68FC4B8D6CF0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2397102" y="3233061"/>
            <a:ext cx="1709058" cy="170905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fr-FR"/>
              <a:t>Cut out </a:t>
            </a:r>
            <a:r>
              <a:rPr lang="fr-FR" err="1"/>
              <a:t>picture</a:t>
            </a:r>
            <a:r>
              <a:rPr lang="fr-FR"/>
              <a:t> of the </a:t>
            </a:r>
            <a:r>
              <a:rPr lang="fr-FR" err="1"/>
              <a:t>product</a:t>
            </a:r>
            <a:r>
              <a:rPr lang="fr-FR"/>
              <a:t> </a:t>
            </a:r>
            <a:r>
              <a:rPr lang="fr-FR" err="1"/>
              <a:t>without</a:t>
            </a:r>
            <a:r>
              <a:rPr lang="fr-FR"/>
              <a:t> </a:t>
            </a:r>
            <a:r>
              <a:rPr lang="fr-FR" err="1"/>
              <a:t>any</a:t>
            </a:r>
            <a:r>
              <a:rPr lang="fr-FR"/>
              <a:t> background (.png)</a:t>
            </a:r>
          </a:p>
        </p:txBody>
      </p:sp>
      <p:sp>
        <p:nvSpPr>
          <p:cNvPr id="11" name="Espace réservé du contenu 16">
            <a:extLst>
              <a:ext uri="{FF2B5EF4-FFF2-40B4-BE49-F238E27FC236}">
                <a16:creationId xmlns:a16="http://schemas.microsoft.com/office/drawing/2014/main" id="{A6DC9A3E-A536-4B18-BA24-5E6ED84EEC38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4245804" y="3233061"/>
            <a:ext cx="1709058" cy="170905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fr-FR"/>
              <a:t>Cut out </a:t>
            </a:r>
            <a:r>
              <a:rPr lang="fr-FR" err="1"/>
              <a:t>picture</a:t>
            </a:r>
            <a:r>
              <a:rPr lang="fr-FR"/>
              <a:t> of the </a:t>
            </a:r>
            <a:r>
              <a:rPr lang="fr-FR" err="1"/>
              <a:t>product</a:t>
            </a:r>
            <a:r>
              <a:rPr lang="fr-FR"/>
              <a:t> </a:t>
            </a:r>
            <a:r>
              <a:rPr lang="fr-FR" err="1"/>
              <a:t>without</a:t>
            </a:r>
            <a:r>
              <a:rPr lang="fr-FR"/>
              <a:t> </a:t>
            </a:r>
            <a:r>
              <a:rPr lang="fr-FR" err="1"/>
              <a:t>any</a:t>
            </a:r>
            <a:r>
              <a:rPr lang="fr-FR"/>
              <a:t> background (.png)</a:t>
            </a:r>
          </a:p>
        </p:txBody>
      </p:sp>
      <p:sp>
        <p:nvSpPr>
          <p:cNvPr id="12" name="Espace réservé du contenu 16">
            <a:extLst>
              <a:ext uri="{FF2B5EF4-FFF2-40B4-BE49-F238E27FC236}">
                <a16:creationId xmlns:a16="http://schemas.microsoft.com/office/drawing/2014/main" id="{29A39F2C-2275-4B82-B941-7F95A9456C12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6096000" y="3233061"/>
            <a:ext cx="1709058" cy="170905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fr-FR"/>
              <a:t>Cut out </a:t>
            </a:r>
            <a:r>
              <a:rPr lang="fr-FR" err="1"/>
              <a:t>picture</a:t>
            </a:r>
            <a:r>
              <a:rPr lang="fr-FR"/>
              <a:t> of the </a:t>
            </a:r>
            <a:r>
              <a:rPr lang="fr-FR" err="1"/>
              <a:t>product</a:t>
            </a:r>
            <a:r>
              <a:rPr lang="fr-FR"/>
              <a:t> </a:t>
            </a:r>
            <a:r>
              <a:rPr lang="fr-FR" err="1"/>
              <a:t>without</a:t>
            </a:r>
            <a:r>
              <a:rPr lang="fr-FR"/>
              <a:t> </a:t>
            </a:r>
            <a:r>
              <a:rPr lang="fr-FR" err="1"/>
              <a:t>any</a:t>
            </a:r>
            <a:r>
              <a:rPr lang="fr-FR"/>
              <a:t> background (.png)</a:t>
            </a:r>
          </a:p>
        </p:txBody>
      </p:sp>
      <p:sp>
        <p:nvSpPr>
          <p:cNvPr id="13" name="Espace réservé du contenu 16">
            <a:extLst>
              <a:ext uri="{FF2B5EF4-FFF2-40B4-BE49-F238E27FC236}">
                <a16:creationId xmlns:a16="http://schemas.microsoft.com/office/drawing/2014/main" id="{6CB53A1F-1C04-4B2F-994A-63A5603A4264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7944702" y="3233061"/>
            <a:ext cx="1709058" cy="170905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fr-FR"/>
              <a:t>Cut out </a:t>
            </a:r>
            <a:r>
              <a:rPr lang="fr-FR" err="1"/>
              <a:t>picture</a:t>
            </a:r>
            <a:r>
              <a:rPr lang="fr-FR"/>
              <a:t> of the </a:t>
            </a:r>
            <a:r>
              <a:rPr lang="fr-FR" err="1"/>
              <a:t>product</a:t>
            </a:r>
            <a:r>
              <a:rPr lang="fr-FR"/>
              <a:t> </a:t>
            </a:r>
            <a:r>
              <a:rPr lang="fr-FR" err="1"/>
              <a:t>without</a:t>
            </a:r>
            <a:r>
              <a:rPr lang="fr-FR"/>
              <a:t> </a:t>
            </a:r>
            <a:r>
              <a:rPr lang="fr-FR" err="1"/>
              <a:t>any</a:t>
            </a:r>
            <a:r>
              <a:rPr lang="fr-FR"/>
              <a:t> background (.png)</a:t>
            </a:r>
          </a:p>
        </p:txBody>
      </p:sp>
      <p:sp>
        <p:nvSpPr>
          <p:cNvPr id="14" name="Espace réservé du contenu 16">
            <a:extLst>
              <a:ext uri="{FF2B5EF4-FFF2-40B4-BE49-F238E27FC236}">
                <a16:creationId xmlns:a16="http://schemas.microsoft.com/office/drawing/2014/main" id="{875B89C6-261F-4BED-AD00-2BBE48095367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9794898" y="3233061"/>
            <a:ext cx="1709058" cy="170905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fr-FR"/>
              <a:t>Cut out </a:t>
            </a:r>
            <a:r>
              <a:rPr lang="fr-FR" err="1"/>
              <a:t>picture</a:t>
            </a:r>
            <a:r>
              <a:rPr lang="fr-FR"/>
              <a:t> of the </a:t>
            </a:r>
            <a:r>
              <a:rPr lang="fr-FR" err="1"/>
              <a:t>product</a:t>
            </a:r>
            <a:r>
              <a:rPr lang="fr-FR"/>
              <a:t> </a:t>
            </a:r>
            <a:r>
              <a:rPr lang="fr-FR" err="1"/>
              <a:t>without</a:t>
            </a:r>
            <a:r>
              <a:rPr lang="fr-FR"/>
              <a:t> </a:t>
            </a:r>
            <a:r>
              <a:rPr lang="fr-FR" err="1"/>
              <a:t>any</a:t>
            </a:r>
            <a:r>
              <a:rPr lang="fr-FR"/>
              <a:t> background (.png)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BC3E8EA-DFE2-42DE-8CA3-85995286065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35667" y="5715236"/>
            <a:ext cx="1709058" cy="293688"/>
          </a:xfrm>
          <a:prstGeom prst="rect">
            <a:avLst/>
          </a:prstGeom>
        </p:spPr>
        <p:txBody>
          <a:bodyPr wrap="none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fr-FR"/>
              <a:t>000000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CB8B2F46-EC8E-4DC1-9FF7-F02A0547CAB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385292" y="5715236"/>
            <a:ext cx="1709058" cy="293688"/>
          </a:xfrm>
          <a:prstGeom prst="rect">
            <a:avLst/>
          </a:prstGeom>
        </p:spPr>
        <p:txBody>
          <a:bodyPr wrap="none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fr-FR"/>
              <a:t>000000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4E9441E5-2195-4D3F-A27A-F696A8B8C37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245804" y="5724872"/>
            <a:ext cx="1709058" cy="293688"/>
          </a:xfrm>
          <a:prstGeom prst="rect">
            <a:avLst/>
          </a:prstGeom>
        </p:spPr>
        <p:txBody>
          <a:bodyPr wrap="none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fr-FR"/>
              <a:t>000000</a:t>
            </a:r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6206F3BE-492E-47F2-A5C8-608A361F6A6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107457" y="5715236"/>
            <a:ext cx="1709058" cy="293688"/>
          </a:xfrm>
          <a:prstGeom prst="rect">
            <a:avLst/>
          </a:prstGeom>
        </p:spPr>
        <p:txBody>
          <a:bodyPr wrap="none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fr-FR"/>
              <a:t>000000</a:t>
            </a:r>
          </a:p>
        </p:txBody>
      </p:sp>
      <p:sp>
        <p:nvSpPr>
          <p:cNvPr id="20" name="Espace réservé du texte 4">
            <a:extLst>
              <a:ext uri="{FF2B5EF4-FFF2-40B4-BE49-F238E27FC236}">
                <a16:creationId xmlns:a16="http://schemas.microsoft.com/office/drawing/2014/main" id="{A4D0A5E9-4B40-4ECB-954B-78D2EFE8F27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967968" y="5715236"/>
            <a:ext cx="1709058" cy="293688"/>
          </a:xfrm>
          <a:prstGeom prst="rect">
            <a:avLst/>
          </a:prstGeom>
        </p:spPr>
        <p:txBody>
          <a:bodyPr wrap="none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fr-FR"/>
              <a:t>000000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8BF8C561-571C-413C-849C-04B79806AFB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806708" y="5724872"/>
            <a:ext cx="1709058" cy="293688"/>
          </a:xfrm>
          <a:prstGeom prst="rect">
            <a:avLst/>
          </a:prstGeom>
        </p:spPr>
        <p:txBody>
          <a:bodyPr wrap="none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fr-FR"/>
              <a:t>000000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676947B-3343-4572-A58F-1BE4873D7504}"/>
              </a:ext>
            </a:extLst>
          </p:cNvPr>
          <p:cNvSpPr txBox="1"/>
          <p:nvPr userDrawn="1"/>
        </p:nvSpPr>
        <p:spPr>
          <a:xfrm rot="16200000">
            <a:off x="10983685" y="5223667"/>
            <a:ext cx="2122714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700" err="1"/>
              <a:t>Zenitech</a:t>
            </a:r>
            <a:r>
              <a:rPr lang="fr-FR" sz="700"/>
              <a:t> </a:t>
            </a:r>
            <a:r>
              <a:rPr lang="fr-FR" sz="700" err="1"/>
              <a:t>is</a:t>
            </a:r>
            <a:r>
              <a:rPr lang="fr-FR" sz="700"/>
              <a:t> a brand of Groupe HBF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E6E3C59-7AFA-4F71-92C7-1EB32C5814E4}"/>
              </a:ext>
            </a:extLst>
          </p:cNvPr>
          <p:cNvSpPr txBox="1"/>
          <p:nvPr userDrawn="1"/>
        </p:nvSpPr>
        <p:spPr>
          <a:xfrm>
            <a:off x="10333543" y="6432562"/>
            <a:ext cx="1706053" cy="42975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schemeClr val="bg1"/>
                </a:solidFill>
                <a:latin typeface="Gotham Bold" panose="02000803030000020004" pitchFamily="2" charset="0"/>
              </a:rPr>
              <a:t>www.zenitech.fr</a:t>
            </a:r>
          </a:p>
        </p:txBody>
      </p:sp>
    </p:spTree>
    <p:extLst>
      <p:ext uri="{BB962C8B-B14F-4D97-AF65-F5344CB8AC3E}">
        <p14:creationId xmlns:p14="http://schemas.microsoft.com/office/powerpoint/2010/main" val="634322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5">
          <p15:clr>
            <a:srgbClr val="FBAE40"/>
          </p15:clr>
        </p15:guide>
        <p15:guide id="2" pos="279">
          <p15:clr>
            <a:srgbClr val="FBAE40"/>
          </p15:clr>
        </p15:guide>
        <p15:guide id="3" orient="horz" pos="1071">
          <p15:clr>
            <a:srgbClr val="FBAE40"/>
          </p15:clr>
        </p15:guide>
        <p15:guide id="4" pos="4838">
          <p15:clr>
            <a:srgbClr val="FBAE40"/>
          </p15:clr>
        </p15:guide>
        <p15:guide id="5" pos="445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che produi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 : coins arrondis 68">
            <a:extLst>
              <a:ext uri="{FF2B5EF4-FFF2-40B4-BE49-F238E27FC236}">
                <a16:creationId xmlns:a16="http://schemas.microsoft.com/office/drawing/2014/main" id="{AE6E6B72-A553-409A-A5B4-ECFBFC90468C}"/>
              </a:ext>
            </a:extLst>
          </p:cNvPr>
          <p:cNvSpPr/>
          <p:nvPr userDrawn="1"/>
        </p:nvSpPr>
        <p:spPr>
          <a:xfrm>
            <a:off x="6222489" y="5308282"/>
            <a:ext cx="5487510" cy="980758"/>
          </a:xfrm>
          <a:prstGeom prst="roundRect">
            <a:avLst>
              <a:gd name="adj" fmla="val 844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501AD0-7E53-49AC-998D-5A16A9EF4CC4}"/>
              </a:ext>
            </a:extLst>
          </p:cNvPr>
          <p:cNvSpPr/>
          <p:nvPr userDrawn="1"/>
        </p:nvSpPr>
        <p:spPr>
          <a:xfrm>
            <a:off x="7722712" y="4850273"/>
            <a:ext cx="3810475" cy="1438768"/>
          </a:xfrm>
          <a:prstGeom prst="roundRect">
            <a:avLst>
              <a:gd name="adj" fmla="val 3153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214F254-E279-41E5-BA97-31A691700B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908" y="420228"/>
            <a:ext cx="7019517" cy="365125"/>
          </a:xfrm>
          <a:prstGeom prst="rect">
            <a:avLst/>
          </a:prstGeom>
        </p:spPr>
        <p:txBody>
          <a:bodyPr wrap="none" lIns="0" tIns="0" rIns="0" bIns="0" anchor="t" anchorCtr="0">
            <a:normAutofit/>
          </a:bodyPr>
          <a:lstStyle>
            <a:lvl1pPr>
              <a:defRPr sz="2300" cap="all" baseline="0">
                <a:solidFill>
                  <a:schemeClr val="tx2"/>
                </a:solidFill>
              </a:defRPr>
            </a:lvl1pPr>
          </a:lstStyle>
          <a:p>
            <a:r>
              <a:rPr lang="fr-FR" err="1"/>
              <a:t>Designation</a:t>
            </a:r>
            <a:r>
              <a:rPr lang="fr-FR"/>
              <a:t> of the </a:t>
            </a:r>
            <a:r>
              <a:rPr lang="fr-FR" err="1"/>
              <a:t>product</a:t>
            </a:r>
            <a:r>
              <a:rPr lang="fr-FR"/>
              <a:t>, 1 line max.</a:t>
            </a:r>
          </a:p>
        </p:txBody>
      </p:sp>
      <p:pic>
        <p:nvPicPr>
          <p:cNvPr id="7" name="Image 6" descr="Une image contenant texte, arts de la table, assiette, vaisselle&#10;&#10;Description générée automatiquement">
            <a:extLst>
              <a:ext uri="{FF2B5EF4-FFF2-40B4-BE49-F238E27FC236}">
                <a16:creationId xmlns:a16="http://schemas.microsoft.com/office/drawing/2014/main" id="{28D5A876-CEBC-4A34-8992-9A4AC00A54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680" y="185738"/>
            <a:ext cx="3200874" cy="74832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40A9DE35-650F-42D9-BC30-E12CDB77B6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500" y="762632"/>
            <a:ext cx="7019926" cy="365125"/>
          </a:xfrm>
          <a:prstGeom prst="rect">
            <a:avLst/>
          </a:prstGeom>
        </p:spPr>
        <p:txBody>
          <a:bodyPr wrap="none" lIns="0" tIns="72000" rIns="0" bIns="0">
            <a:normAutofit/>
          </a:bodyPr>
          <a:lstStyle>
            <a:lvl1pPr marL="0" indent="0">
              <a:buNone/>
              <a:defRPr sz="1900" b="1" cap="all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/>
              <a:t>Product </a:t>
            </a:r>
            <a:r>
              <a:rPr lang="fr-FR" err="1"/>
              <a:t>positioning</a:t>
            </a:r>
            <a:r>
              <a:rPr lang="fr-FR"/>
              <a:t>, 1 line max.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624AA71-9EE3-41BA-AEEE-42104264BCB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1367456"/>
            <a:ext cx="6606816" cy="768035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396000">
              <a:lnSpc>
                <a:spcPct val="130000"/>
              </a:lnSpc>
              <a:spcBef>
                <a:spcPts val="0"/>
              </a:spcBef>
              <a:buNone/>
              <a:defRPr sz="1200" b="0" i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fr-FR"/>
              <a:t>More </a:t>
            </a:r>
            <a:r>
              <a:rPr lang="fr-FR" err="1"/>
              <a:t>details</a:t>
            </a:r>
            <a:r>
              <a:rPr lang="fr-FR"/>
              <a:t> about the </a:t>
            </a:r>
            <a:r>
              <a:rPr lang="fr-FR" err="1"/>
              <a:t>product</a:t>
            </a:r>
            <a:r>
              <a:rPr lang="fr-FR"/>
              <a:t> </a:t>
            </a:r>
            <a:r>
              <a:rPr lang="fr-FR" err="1"/>
              <a:t>positioning</a:t>
            </a:r>
            <a:r>
              <a:rPr lang="fr-FR"/>
              <a:t> (promise, </a:t>
            </a:r>
            <a:r>
              <a:rPr lang="fr-FR" err="1"/>
              <a:t>benefit</a:t>
            </a:r>
            <a:r>
              <a:rPr lang="fr-FR"/>
              <a:t> et </a:t>
            </a:r>
            <a:r>
              <a:rPr lang="fr-FR" err="1"/>
              <a:t>reasons</a:t>
            </a:r>
            <a:r>
              <a:rPr lang="fr-FR"/>
              <a:t> </a:t>
            </a:r>
            <a:r>
              <a:rPr lang="fr-FR" err="1"/>
              <a:t>why</a:t>
            </a:r>
            <a:r>
              <a:rPr lang="fr-FR"/>
              <a:t>), 3 </a:t>
            </a:r>
            <a:r>
              <a:rPr lang="fr-FR" err="1"/>
              <a:t>lines</a:t>
            </a:r>
            <a:r>
              <a:rPr lang="fr-FR"/>
              <a:t> max. Font size: 12.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do </a:t>
            </a:r>
            <a:r>
              <a:rPr lang="fr-FR" err="1"/>
              <a:t>eiusmod</a:t>
            </a:r>
            <a:r>
              <a:rPr lang="fr-FR"/>
              <a:t> </a:t>
            </a:r>
            <a:r>
              <a:rPr lang="fr-FR" err="1"/>
              <a:t>tempor</a:t>
            </a:r>
            <a:r>
              <a:rPr lang="fr-FR"/>
              <a:t> </a:t>
            </a:r>
            <a:r>
              <a:rPr lang="fr-FR" err="1"/>
              <a:t>incididunt</a:t>
            </a:r>
            <a:r>
              <a:rPr lang="fr-FR"/>
              <a:t>. Lorem ipsum.</a:t>
            </a:r>
          </a:p>
        </p:txBody>
      </p:sp>
      <p:sp>
        <p:nvSpPr>
          <p:cNvPr id="17" name="Espace réservé du contenu 16">
            <a:extLst>
              <a:ext uri="{FF2B5EF4-FFF2-40B4-BE49-F238E27FC236}">
                <a16:creationId xmlns:a16="http://schemas.microsoft.com/office/drawing/2014/main" id="{BA0E8C9E-534F-4D59-B6D1-9F6E8064DA0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667341" y="1185656"/>
            <a:ext cx="2600736" cy="260073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fr-FR"/>
              <a:t>Cut out </a:t>
            </a:r>
            <a:r>
              <a:rPr lang="fr-FR" err="1"/>
              <a:t>picture</a:t>
            </a:r>
            <a:r>
              <a:rPr lang="fr-FR"/>
              <a:t> of the </a:t>
            </a:r>
            <a:r>
              <a:rPr lang="fr-FR" err="1"/>
              <a:t>product</a:t>
            </a:r>
            <a:r>
              <a:rPr lang="fr-FR"/>
              <a:t> </a:t>
            </a:r>
            <a:r>
              <a:rPr lang="fr-FR" err="1"/>
              <a:t>without</a:t>
            </a:r>
            <a:r>
              <a:rPr lang="fr-FR"/>
              <a:t> </a:t>
            </a:r>
            <a:r>
              <a:rPr lang="fr-FR" err="1"/>
              <a:t>any</a:t>
            </a:r>
            <a:r>
              <a:rPr lang="fr-FR"/>
              <a:t> background (.png)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9C4353DF-35F9-4348-BBA7-2DA89824CEA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982" y="4557648"/>
            <a:ext cx="423974" cy="423974"/>
          </a:xfrm>
          <a:prstGeom prst="rect">
            <a:avLst/>
          </a:prstGeom>
        </p:spPr>
      </p:pic>
      <p:sp>
        <p:nvSpPr>
          <p:cNvPr id="29" name="Espace réservé du contenu 16">
            <a:extLst>
              <a:ext uri="{FF2B5EF4-FFF2-40B4-BE49-F238E27FC236}">
                <a16:creationId xmlns:a16="http://schemas.microsoft.com/office/drawing/2014/main" id="{74285609-9F63-4817-9C39-4A534233760A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10013179" y="4783668"/>
            <a:ext cx="1564142" cy="156414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>
              <a:buNone/>
              <a:defRPr sz="105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Cut out </a:t>
            </a:r>
            <a:r>
              <a:rPr lang="fr-FR" err="1"/>
              <a:t>picture</a:t>
            </a:r>
            <a:r>
              <a:rPr lang="fr-FR"/>
              <a:t> of the packaging of the </a:t>
            </a:r>
            <a:r>
              <a:rPr lang="fr-FR" err="1"/>
              <a:t>product</a:t>
            </a:r>
            <a:r>
              <a:rPr lang="fr-FR"/>
              <a:t> </a:t>
            </a:r>
            <a:r>
              <a:rPr lang="fr-FR" err="1"/>
              <a:t>without</a:t>
            </a:r>
            <a:r>
              <a:rPr lang="fr-FR"/>
              <a:t> </a:t>
            </a:r>
            <a:r>
              <a:rPr lang="fr-FR" err="1"/>
              <a:t>any</a:t>
            </a:r>
            <a:r>
              <a:rPr lang="fr-FR"/>
              <a:t> background (.png)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52503B8-FC08-46B5-A56E-FE7D6CC9F63D}"/>
              </a:ext>
            </a:extLst>
          </p:cNvPr>
          <p:cNvSpPr/>
          <p:nvPr userDrawn="1"/>
        </p:nvSpPr>
        <p:spPr>
          <a:xfrm>
            <a:off x="0" y="6444343"/>
            <a:ext cx="12192000" cy="4239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3B94F5A5-F101-4D70-AD59-90BC41640A94}"/>
              </a:ext>
            </a:extLst>
          </p:cNvPr>
          <p:cNvSpPr txBox="1"/>
          <p:nvPr userDrawn="1"/>
        </p:nvSpPr>
        <p:spPr>
          <a:xfrm>
            <a:off x="7832508" y="4858854"/>
            <a:ext cx="859172" cy="36017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lvl="0"/>
            <a:r>
              <a:rPr lang="fr-FR" sz="1000" err="1">
                <a:solidFill>
                  <a:schemeClr val="bg1"/>
                </a:solidFill>
                <a:latin typeface="Gotham Bold" panose="02000803030000020004" pitchFamily="2" charset="0"/>
              </a:rPr>
              <a:t>Designation</a:t>
            </a:r>
            <a:r>
              <a:rPr lang="fr-FR" sz="1000">
                <a:solidFill>
                  <a:schemeClr val="bg1"/>
                </a:solidFill>
                <a:latin typeface="Gotham Bold" panose="02000803030000020004" pitchFamily="2" charset="0"/>
              </a:rPr>
              <a:t> :</a:t>
            </a:r>
          </a:p>
        </p:txBody>
      </p:sp>
      <p:sp>
        <p:nvSpPr>
          <p:cNvPr id="39" name="Espace réservé du texte 38">
            <a:extLst>
              <a:ext uri="{FF2B5EF4-FFF2-40B4-BE49-F238E27FC236}">
                <a16:creationId xmlns:a16="http://schemas.microsoft.com/office/drawing/2014/main" id="{C69EEC68-AECC-4A4F-A63B-1DA819C2D24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31520" y="4956046"/>
            <a:ext cx="2048982" cy="35223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936000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2 </a:t>
            </a:r>
            <a:r>
              <a:rPr lang="fr-FR" err="1"/>
              <a:t>lines</a:t>
            </a:r>
            <a:r>
              <a:rPr lang="fr-FR"/>
              <a:t> max.</a:t>
            </a:r>
          </a:p>
        </p:txBody>
      </p:sp>
      <p:sp>
        <p:nvSpPr>
          <p:cNvPr id="44" name="Espace réservé du texte 38">
            <a:extLst>
              <a:ext uri="{FF2B5EF4-FFF2-40B4-BE49-F238E27FC236}">
                <a16:creationId xmlns:a16="http://schemas.microsoft.com/office/drawing/2014/main" id="{22296E66-B40E-44C4-9B22-F17A9B72932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91107" y="5436388"/>
            <a:ext cx="1305560" cy="17938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0000000000000</a:t>
            </a:r>
          </a:p>
        </p:txBody>
      </p:sp>
      <p:sp>
        <p:nvSpPr>
          <p:cNvPr id="46" name="Espace réservé du texte 38">
            <a:extLst>
              <a:ext uri="{FF2B5EF4-FFF2-40B4-BE49-F238E27FC236}">
                <a16:creationId xmlns:a16="http://schemas.microsoft.com/office/drawing/2014/main" id="{D4B4F090-83BF-4ED8-9240-BCFC3454C7F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628103" y="5733091"/>
            <a:ext cx="720106" cy="17938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000000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414B9AEE-8D8B-4804-8653-DCBE22D26569}"/>
              </a:ext>
            </a:extLst>
          </p:cNvPr>
          <p:cNvSpPr txBox="1"/>
          <p:nvPr userDrawn="1"/>
        </p:nvSpPr>
        <p:spPr>
          <a:xfrm>
            <a:off x="7837795" y="5924841"/>
            <a:ext cx="1564142" cy="36017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lvl="0"/>
            <a:r>
              <a:rPr lang="fr-FR" sz="1000" err="1">
                <a:solidFill>
                  <a:schemeClr val="bg1"/>
                </a:solidFill>
                <a:latin typeface="Gotham Bold" panose="02000803030000020004" pitchFamily="2" charset="0"/>
              </a:rPr>
              <a:t>Qty</a:t>
            </a:r>
            <a:r>
              <a:rPr lang="fr-FR" sz="1000">
                <a:solidFill>
                  <a:schemeClr val="bg1"/>
                </a:solidFill>
                <a:latin typeface="Gotham Bold" panose="02000803030000020004" pitchFamily="2" charset="0"/>
              </a:rPr>
              <a:t> per dispenser box :</a:t>
            </a:r>
          </a:p>
        </p:txBody>
      </p:sp>
      <p:sp>
        <p:nvSpPr>
          <p:cNvPr id="47" name="Espace réservé du texte 38">
            <a:extLst>
              <a:ext uri="{FF2B5EF4-FFF2-40B4-BE49-F238E27FC236}">
                <a16:creationId xmlns:a16="http://schemas.microsoft.com/office/drawing/2014/main" id="{F6F568AD-F2B1-4560-BF40-D37B3C1DF07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407673" y="6029954"/>
            <a:ext cx="420978" cy="17938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00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C89B6AA2-BD32-4828-886A-02318C2D8268}"/>
              </a:ext>
            </a:extLst>
          </p:cNvPr>
          <p:cNvGrpSpPr/>
          <p:nvPr userDrawn="1"/>
        </p:nvGrpSpPr>
        <p:grpSpPr>
          <a:xfrm>
            <a:off x="442913" y="2321225"/>
            <a:ext cx="1354798" cy="484405"/>
            <a:chOff x="1928445" y="4090479"/>
            <a:chExt cx="1354798" cy="484405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E471D3BA-461F-46DE-9C49-4C9F7CF375C6}"/>
                </a:ext>
              </a:extLst>
            </p:cNvPr>
            <p:cNvSpPr/>
            <p:nvPr userDrawn="1"/>
          </p:nvSpPr>
          <p:spPr>
            <a:xfrm>
              <a:off x="1929227" y="4090479"/>
              <a:ext cx="1354016" cy="484405"/>
            </a:xfrm>
            <a:prstGeom prst="roundRect">
              <a:avLst>
                <a:gd name="adj" fmla="val 942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rmAutofit/>
            </a:bodyPr>
            <a:lstStyle/>
            <a:p>
              <a:pPr algn="ctr"/>
              <a:endParaRPr lang="fr-FR"/>
            </a:p>
          </p:txBody>
        </p:sp>
        <p:cxnSp>
          <p:nvCxnSpPr>
            <p:cNvPr id="49" name="Connecteur droit 48">
              <a:extLst>
                <a:ext uri="{FF2B5EF4-FFF2-40B4-BE49-F238E27FC236}">
                  <a16:creationId xmlns:a16="http://schemas.microsoft.com/office/drawing/2014/main" id="{2340E2E9-80D3-417F-9DE7-4DC6B62DD970}"/>
                </a:ext>
              </a:extLst>
            </p:cNvPr>
            <p:cNvCxnSpPr/>
            <p:nvPr userDrawn="1"/>
          </p:nvCxnSpPr>
          <p:spPr>
            <a:xfrm>
              <a:off x="1928445" y="4566791"/>
              <a:ext cx="1354016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94C9FB03-4EC7-486F-8245-DF5452C623A7}"/>
                </a:ext>
              </a:extLst>
            </p:cNvPr>
            <p:cNvSpPr/>
            <p:nvPr userDrawn="1"/>
          </p:nvSpPr>
          <p:spPr>
            <a:xfrm>
              <a:off x="2001873" y="4202867"/>
              <a:ext cx="241598" cy="24159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rmAutofit fontScale="32500" lnSpcReduction="20000"/>
            </a:bodyPr>
            <a:lstStyle/>
            <a:p>
              <a:pPr algn="ctr"/>
              <a:endParaRPr lang="fr-FR"/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52DBE60-CD8B-4DE4-B2C1-4370ED92B387}"/>
              </a:ext>
            </a:extLst>
          </p:cNvPr>
          <p:cNvGrpSpPr/>
          <p:nvPr userDrawn="1"/>
        </p:nvGrpSpPr>
        <p:grpSpPr>
          <a:xfrm>
            <a:off x="813956" y="4850272"/>
            <a:ext cx="6649871" cy="0"/>
            <a:chOff x="368300" y="6142892"/>
            <a:chExt cx="6649871" cy="0"/>
          </a:xfrm>
        </p:grpSpPr>
        <p:cxnSp>
          <p:nvCxnSpPr>
            <p:cNvPr id="59" name="Connecteur droit 58">
              <a:extLst>
                <a:ext uri="{FF2B5EF4-FFF2-40B4-BE49-F238E27FC236}">
                  <a16:creationId xmlns:a16="http://schemas.microsoft.com/office/drawing/2014/main" id="{33F78733-E983-4EA4-BFCE-B1E34634AEB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68300" y="6142892"/>
              <a:ext cx="315439" cy="0"/>
            </a:xfrm>
            <a:prstGeom prst="line">
              <a:avLst/>
            </a:prstGeom>
            <a:ln w="28575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59">
              <a:extLst>
                <a:ext uri="{FF2B5EF4-FFF2-40B4-BE49-F238E27FC236}">
                  <a16:creationId xmlns:a16="http://schemas.microsoft.com/office/drawing/2014/main" id="{7B704F3C-3A71-405A-99F4-F68B24D788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7185" y="6142892"/>
              <a:ext cx="6390986" cy="0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A6282DE-F285-4C7B-A750-BD575AED6E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870358" y="2324891"/>
            <a:ext cx="5179372" cy="505103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Description of the </a:t>
            </a:r>
            <a:r>
              <a:rPr lang="fr-FR" err="1"/>
              <a:t>advantage</a:t>
            </a:r>
            <a:r>
              <a:rPr lang="fr-FR"/>
              <a:t> of the </a:t>
            </a:r>
            <a:r>
              <a:rPr lang="fr-FR" err="1"/>
              <a:t>product</a:t>
            </a:r>
            <a:r>
              <a:rPr lang="fr-FR"/>
              <a:t>, 3 </a:t>
            </a:r>
            <a:r>
              <a:rPr lang="fr-FR" err="1"/>
              <a:t>lines</a:t>
            </a:r>
            <a:r>
              <a:rPr lang="fr-FR"/>
              <a:t> max.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do </a:t>
            </a:r>
            <a:r>
              <a:rPr lang="fr-FR" err="1"/>
              <a:t>eiusmod</a:t>
            </a:r>
            <a:r>
              <a:rPr lang="fr-FR"/>
              <a:t> </a:t>
            </a:r>
            <a:r>
              <a:rPr lang="fr-FR" err="1"/>
              <a:t>tempor</a:t>
            </a:r>
            <a:r>
              <a:rPr lang="fr-FR"/>
              <a:t>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.</a:t>
            </a:r>
          </a:p>
        </p:txBody>
      </p:sp>
      <p:sp>
        <p:nvSpPr>
          <p:cNvPr id="63" name="Espace réservé du texte 3">
            <a:extLst>
              <a:ext uri="{FF2B5EF4-FFF2-40B4-BE49-F238E27FC236}">
                <a16:creationId xmlns:a16="http://schemas.microsoft.com/office/drawing/2014/main" id="{231BC289-1C91-4AF3-AA01-6953EB7B40F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0585" y="2374041"/>
            <a:ext cx="904996" cy="359529"/>
          </a:xfrm>
          <a:prstGeom prst="rect">
            <a:avLst/>
          </a:prstGeom>
        </p:spPr>
        <p:txBody>
          <a:bodyPr wrap="none" lIns="0" rIns="0" anchor="ctr">
            <a:normAutofit/>
          </a:bodyPr>
          <a:lstStyle>
            <a:lvl1pPr marL="0" indent="0">
              <a:buNone/>
              <a:defRPr lang="fr-FR" sz="1000" kern="1200" dirty="0" smtClean="0">
                <a:solidFill>
                  <a:schemeClr val="bg1"/>
                </a:solidFill>
                <a:latin typeface="Gotham Medium" panose="02000603030000020004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Avantage 1</a:t>
            </a:r>
          </a:p>
        </p:txBody>
      </p:sp>
      <p:pic>
        <p:nvPicPr>
          <p:cNvPr id="66" name="Image 65">
            <a:extLst>
              <a:ext uri="{FF2B5EF4-FFF2-40B4-BE49-F238E27FC236}">
                <a16:creationId xmlns:a16="http://schemas.microsoft.com/office/drawing/2014/main" id="{13FA61A2-C138-4F40-AB5E-8E8AFB3ABD0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682" y="1294825"/>
            <a:ext cx="424800" cy="424800"/>
          </a:xfrm>
          <a:prstGeom prst="rect">
            <a:avLst/>
          </a:prstGeom>
        </p:spPr>
      </p:pic>
      <p:sp>
        <p:nvSpPr>
          <p:cNvPr id="68" name="Espace réservé du texte 3">
            <a:extLst>
              <a:ext uri="{FF2B5EF4-FFF2-40B4-BE49-F238E27FC236}">
                <a16:creationId xmlns:a16="http://schemas.microsoft.com/office/drawing/2014/main" id="{4999CCE9-BDA8-4C7B-8196-B370D0B73A7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43901" y="4995630"/>
            <a:ext cx="7019926" cy="1382660"/>
          </a:xfrm>
          <a:prstGeom prst="rect">
            <a:avLst/>
          </a:prstGeom>
        </p:spPr>
        <p:txBody>
          <a:bodyPr lIns="0" rIns="0" numCol="2" spcCol="252000" anchor="t" anchorCtr="0"/>
          <a:lstStyle>
            <a:lvl1pPr marL="0" indent="0">
              <a:buNone/>
              <a:defRPr sz="1200">
                <a:solidFill>
                  <a:schemeClr val="tx2"/>
                </a:solidFill>
                <a:latin typeface="Gotham Medium" panose="02000603030000020004" pitchFamily="2" charset="0"/>
              </a:defRPr>
            </a:lvl1pPr>
          </a:lstStyle>
          <a:p>
            <a:pPr lvl="0"/>
            <a:r>
              <a:rPr lang="fr-FR"/>
              <a:t>List of the </a:t>
            </a:r>
            <a:r>
              <a:rPr lang="fr-FR" err="1"/>
              <a:t>product</a:t>
            </a:r>
            <a:r>
              <a:rPr lang="fr-FR"/>
              <a:t> </a:t>
            </a:r>
            <a:r>
              <a:rPr lang="fr-FR" err="1"/>
              <a:t>features</a:t>
            </a:r>
            <a:r>
              <a:rPr lang="fr-FR"/>
              <a:t> + </a:t>
            </a:r>
            <a:r>
              <a:rPr lang="fr-FR" err="1"/>
              <a:t>technical</a:t>
            </a:r>
            <a:r>
              <a:rPr lang="fr-FR"/>
              <a:t> </a:t>
            </a:r>
            <a:r>
              <a:rPr lang="fr-FR" err="1"/>
              <a:t>characteristics</a:t>
            </a:r>
            <a:endParaRPr lang="fr-FR"/>
          </a:p>
          <a:p>
            <a:pPr lvl="0"/>
            <a:r>
              <a:rPr lang="fr-FR"/>
              <a:t>Second </a:t>
            </a:r>
            <a:r>
              <a:rPr lang="fr-FR" err="1"/>
              <a:t>feature</a:t>
            </a:r>
            <a:r>
              <a:rPr lang="fr-FR"/>
              <a:t> or </a:t>
            </a:r>
            <a:r>
              <a:rPr lang="fr-FR" err="1"/>
              <a:t>characteristic</a:t>
            </a:r>
            <a:endParaRPr lang="fr-FR"/>
          </a:p>
          <a:p>
            <a:pPr lvl="0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feature</a:t>
            </a:r>
            <a:r>
              <a:rPr lang="fr-FR"/>
              <a:t> or </a:t>
            </a:r>
            <a:r>
              <a:rPr lang="fr-FR" err="1"/>
              <a:t>characteristic</a:t>
            </a:r>
            <a:endParaRPr lang="fr-FR"/>
          </a:p>
          <a:p>
            <a:pPr lvl="0"/>
            <a:r>
              <a:rPr lang="fr-FR" err="1"/>
              <a:t>Fourth</a:t>
            </a:r>
            <a:r>
              <a:rPr lang="fr-FR"/>
              <a:t> </a:t>
            </a:r>
            <a:r>
              <a:rPr lang="fr-FR" err="1"/>
              <a:t>feature</a:t>
            </a:r>
            <a:r>
              <a:rPr lang="fr-FR"/>
              <a:t> or </a:t>
            </a:r>
            <a:r>
              <a:rPr lang="fr-FR" err="1"/>
              <a:t>characteristic</a:t>
            </a:r>
            <a:endParaRPr lang="fr-FR"/>
          </a:p>
          <a:p>
            <a:pPr lvl="0"/>
            <a:r>
              <a:rPr lang="fr-FR" err="1"/>
              <a:t>Fifth</a:t>
            </a:r>
            <a:r>
              <a:rPr lang="fr-FR"/>
              <a:t> </a:t>
            </a:r>
            <a:r>
              <a:rPr lang="fr-FR" err="1"/>
              <a:t>feature</a:t>
            </a:r>
            <a:r>
              <a:rPr lang="fr-FR"/>
              <a:t> or </a:t>
            </a:r>
            <a:r>
              <a:rPr lang="fr-FR" err="1"/>
              <a:t>characteristic</a:t>
            </a:r>
            <a:endParaRPr lang="fr-FR"/>
          </a:p>
          <a:p>
            <a:pPr lvl="0"/>
            <a:r>
              <a:rPr lang="fr-FR" err="1"/>
              <a:t>Sixth</a:t>
            </a:r>
            <a:r>
              <a:rPr lang="fr-FR"/>
              <a:t> </a:t>
            </a:r>
            <a:r>
              <a:rPr lang="fr-FR" err="1"/>
              <a:t>feature</a:t>
            </a:r>
            <a:r>
              <a:rPr lang="fr-FR"/>
              <a:t> or </a:t>
            </a:r>
            <a:r>
              <a:rPr lang="fr-FR" err="1"/>
              <a:t>characteristic</a:t>
            </a:r>
            <a:endParaRPr lang="fr-FR"/>
          </a:p>
          <a:p>
            <a:pPr lvl="0"/>
            <a:r>
              <a:rPr lang="fr-FR" err="1"/>
              <a:t>Seventh</a:t>
            </a:r>
            <a:r>
              <a:rPr lang="fr-FR"/>
              <a:t> </a:t>
            </a:r>
            <a:r>
              <a:rPr lang="fr-FR" err="1"/>
              <a:t>feature</a:t>
            </a:r>
            <a:r>
              <a:rPr lang="fr-FR"/>
              <a:t> or </a:t>
            </a:r>
            <a:r>
              <a:rPr lang="fr-FR" err="1"/>
              <a:t>characteristic</a:t>
            </a:r>
            <a:endParaRPr lang="fr-FR"/>
          </a:p>
          <a:p>
            <a:pPr lvl="0"/>
            <a:r>
              <a:rPr lang="fr-FR" err="1"/>
              <a:t>Eighth</a:t>
            </a:r>
            <a:r>
              <a:rPr lang="fr-FR"/>
              <a:t> </a:t>
            </a:r>
            <a:r>
              <a:rPr lang="fr-FR" err="1"/>
              <a:t>feature</a:t>
            </a:r>
            <a:r>
              <a:rPr lang="fr-FR"/>
              <a:t> or </a:t>
            </a:r>
            <a:r>
              <a:rPr lang="fr-FR" err="1"/>
              <a:t>characteristic</a:t>
            </a:r>
            <a:endParaRPr lang="fr-FR"/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B069E2CF-CE49-4146-948C-027FEBBED587}"/>
              </a:ext>
            </a:extLst>
          </p:cNvPr>
          <p:cNvSpPr txBox="1"/>
          <p:nvPr userDrawn="1"/>
        </p:nvSpPr>
        <p:spPr>
          <a:xfrm>
            <a:off x="10333543" y="6432562"/>
            <a:ext cx="1706053" cy="42975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schemeClr val="bg1"/>
                </a:solidFill>
                <a:latin typeface="Gotham Bold" panose="02000803030000020004" pitchFamily="2" charset="0"/>
              </a:rPr>
              <a:t>www.zenitech.fr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8219E507-D16C-4DA5-9B32-AC029E2F0726}"/>
              </a:ext>
            </a:extLst>
          </p:cNvPr>
          <p:cNvGrpSpPr/>
          <p:nvPr userDrawn="1"/>
        </p:nvGrpSpPr>
        <p:grpSpPr>
          <a:xfrm>
            <a:off x="442913" y="2982994"/>
            <a:ext cx="1354798" cy="484405"/>
            <a:chOff x="1928445" y="4090479"/>
            <a:chExt cx="1354798" cy="484405"/>
          </a:xfrm>
        </p:grpSpPr>
        <p:sp>
          <p:nvSpPr>
            <p:cNvPr id="57" name="Rectangle : coins arrondis 56">
              <a:extLst>
                <a:ext uri="{FF2B5EF4-FFF2-40B4-BE49-F238E27FC236}">
                  <a16:creationId xmlns:a16="http://schemas.microsoft.com/office/drawing/2014/main" id="{CCF4C55B-E032-40DE-94B2-A3B4C2DC77AD}"/>
                </a:ext>
              </a:extLst>
            </p:cNvPr>
            <p:cNvSpPr/>
            <p:nvPr userDrawn="1"/>
          </p:nvSpPr>
          <p:spPr>
            <a:xfrm>
              <a:off x="1929227" y="4090479"/>
              <a:ext cx="1354016" cy="484405"/>
            </a:xfrm>
            <a:prstGeom prst="roundRect">
              <a:avLst>
                <a:gd name="adj" fmla="val 942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rmAutofit/>
            </a:bodyPr>
            <a:lstStyle/>
            <a:p>
              <a:pPr algn="ctr"/>
              <a:endParaRPr lang="fr-FR"/>
            </a:p>
          </p:txBody>
        </p:sp>
        <p:cxnSp>
          <p:nvCxnSpPr>
            <p:cNvPr id="58" name="Connecteur droit 57">
              <a:extLst>
                <a:ext uri="{FF2B5EF4-FFF2-40B4-BE49-F238E27FC236}">
                  <a16:creationId xmlns:a16="http://schemas.microsoft.com/office/drawing/2014/main" id="{98454E41-B451-4EE0-98F4-B49473A7BAD3}"/>
                </a:ext>
              </a:extLst>
            </p:cNvPr>
            <p:cNvCxnSpPr/>
            <p:nvPr userDrawn="1"/>
          </p:nvCxnSpPr>
          <p:spPr>
            <a:xfrm>
              <a:off x="1928445" y="4566791"/>
              <a:ext cx="1354016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323350A9-7201-4916-9239-EBD9C567B3A3}"/>
                </a:ext>
              </a:extLst>
            </p:cNvPr>
            <p:cNvSpPr/>
            <p:nvPr userDrawn="1"/>
          </p:nvSpPr>
          <p:spPr>
            <a:xfrm>
              <a:off x="2001873" y="4202867"/>
              <a:ext cx="241598" cy="24159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rmAutofit fontScale="32500" lnSpcReduction="20000"/>
            </a:bodyPr>
            <a:lstStyle/>
            <a:p>
              <a:pPr algn="ctr"/>
              <a:endParaRPr lang="fr-FR"/>
            </a:p>
          </p:txBody>
        </p:sp>
      </p:grpSp>
      <p:sp>
        <p:nvSpPr>
          <p:cNvPr id="73" name="Espace réservé du texte 3">
            <a:extLst>
              <a:ext uri="{FF2B5EF4-FFF2-40B4-BE49-F238E27FC236}">
                <a16:creationId xmlns:a16="http://schemas.microsoft.com/office/drawing/2014/main" id="{15C74ED5-C9D1-4999-905A-BA6451FD1B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870358" y="2986660"/>
            <a:ext cx="5179372" cy="505103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Description of the </a:t>
            </a:r>
            <a:r>
              <a:rPr lang="fr-FR" err="1"/>
              <a:t>advantage</a:t>
            </a:r>
            <a:r>
              <a:rPr lang="fr-FR"/>
              <a:t> of the </a:t>
            </a:r>
            <a:r>
              <a:rPr lang="fr-FR" err="1"/>
              <a:t>product</a:t>
            </a:r>
            <a:r>
              <a:rPr lang="fr-FR"/>
              <a:t>, 3 </a:t>
            </a:r>
            <a:r>
              <a:rPr lang="fr-FR" err="1"/>
              <a:t>lines</a:t>
            </a:r>
            <a:r>
              <a:rPr lang="fr-FR"/>
              <a:t> max.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do </a:t>
            </a:r>
            <a:r>
              <a:rPr lang="fr-FR" err="1"/>
              <a:t>eiusmod</a:t>
            </a:r>
            <a:r>
              <a:rPr lang="fr-FR"/>
              <a:t> </a:t>
            </a:r>
            <a:r>
              <a:rPr lang="fr-FR" err="1"/>
              <a:t>tempor</a:t>
            </a:r>
            <a:r>
              <a:rPr lang="fr-FR"/>
              <a:t>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.</a:t>
            </a:r>
          </a:p>
        </p:txBody>
      </p:sp>
      <p:sp>
        <p:nvSpPr>
          <p:cNvPr id="74" name="Espace réservé du texte 3">
            <a:extLst>
              <a:ext uri="{FF2B5EF4-FFF2-40B4-BE49-F238E27FC236}">
                <a16:creationId xmlns:a16="http://schemas.microsoft.com/office/drawing/2014/main" id="{7874EA74-9D96-4B5B-BD6B-A98927C107D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30585" y="3035810"/>
            <a:ext cx="904996" cy="359529"/>
          </a:xfrm>
          <a:prstGeom prst="rect">
            <a:avLst/>
          </a:prstGeom>
        </p:spPr>
        <p:txBody>
          <a:bodyPr wrap="none" lIns="0" rIns="0" anchor="ctr">
            <a:normAutofit/>
          </a:bodyPr>
          <a:lstStyle>
            <a:lvl1pPr marL="0" indent="0">
              <a:buNone/>
              <a:defRPr lang="fr-FR" sz="1000" kern="1200" dirty="0" smtClean="0">
                <a:solidFill>
                  <a:schemeClr val="bg1"/>
                </a:solidFill>
                <a:latin typeface="Gotham Medium" panose="02000603030000020004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Avantage 2</a:t>
            </a: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018F33E-3AAF-494F-8522-47FFA1F3D1CC}"/>
              </a:ext>
            </a:extLst>
          </p:cNvPr>
          <p:cNvGrpSpPr/>
          <p:nvPr userDrawn="1"/>
        </p:nvGrpSpPr>
        <p:grpSpPr>
          <a:xfrm>
            <a:off x="451996" y="3623201"/>
            <a:ext cx="1354798" cy="484405"/>
            <a:chOff x="1928445" y="4090479"/>
            <a:chExt cx="1354798" cy="484405"/>
          </a:xfrm>
        </p:grpSpPr>
        <p:sp>
          <p:nvSpPr>
            <p:cNvPr id="76" name="Rectangle : coins arrondis 75">
              <a:extLst>
                <a:ext uri="{FF2B5EF4-FFF2-40B4-BE49-F238E27FC236}">
                  <a16:creationId xmlns:a16="http://schemas.microsoft.com/office/drawing/2014/main" id="{BE824447-84CA-4DEB-B4FD-4BA99F6DDB4B}"/>
                </a:ext>
              </a:extLst>
            </p:cNvPr>
            <p:cNvSpPr/>
            <p:nvPr userDrawn="1"/>
          </p:nvSpPr>
          <p:spPr>
            <a:xfrm>
              <a:off x="1929227" y="4090479"/>
              <a:ext cx="1354016" cy="484405"/>
            </a:xfrm>
            <a:prstGeom prst="roundRect">
              <a:avLst>
                <a:gd name="adj" fmla="val 942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rmAutofit/>
            </a:bodyPr>
            <a:lstStyle/>
            <a:p>
              <a:pPr algn="ctr"/>
              <a:endParaRPr lang="fr-FR"/>
            </a:p>
          </p:txBody>
        </p:sp>
        <p:cxnSp>
          <p:nvCxnSpPr>
            <p:cNvPr id="77" name="Connecteur droit 76">
              <a:extLst>
                <a:ext uri="{FF2B5EF4-FFF2-40B4-BE49-F238E27FC236}">
                  <a16:creationId xmlns:a16="http://schemas.microsoft.com/office/drawing/2014/main" id="{0C42DEE7-D019-4802-835E-6B3D9CBF22E8}"/>
                </a:ext>
              </a:extLst>
            </p:cNvPr>
            <p:cNvCxnSpPr/>
            <p:nvPr userDrawn="1"/>
          </p:nvCxnSpPr>
          <p:spPr>
            <a:xfrm>
              <a:off x="1928445" y="4566791"/>
              <a:ext cx="1354016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D2BCEC17-1869-476A-9452-6D80A6E86599}"/>
                </a:ext>
              </a:extLst>
            </p:cNvPr>
            <p:cNvSpPr/>
            <p:nvPr userDrawn="1"/>
          </p:nvSpPr>
          <p:spPr>
            <a:xfrm>
              <a:off x="2001873" y="4202867"/>
              <a:ext cx="241598" cy="24159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rmAutofit fontScale="32500" lnSpcReduction="20000"/>
            </a:bodyPr>
            <a:lstStyle/>
            <a:p>
              <a:pPr algn="ctr"/>
              <a:endParaRPr lang="fr-FR"/>
            </a:p>
          </p:txBody>
        </p:sp>
      </p:grpSp>
      <p:sp>
        <p:nvSpPr>
          <p:cNvPr id="79" name="Espace réservé du texte 3">
            <a:extLst>
              <a:ext uri="{FF2B5EF4-FFF2-40B4-BE49-F238E27FC236}">
                <a16:creationId xmlns:a16="http://schemas.microsoft.com/office/drawing/2014/main" id="{6AEA080D-F3AD-4355-B272-91EC55EADD6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879441" y="3626867"/>
            <a:ext cx="5179372" cy="505103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Description of the </a:t>
            </a:r>
            <a:r>
              <a:rPr lang="fr-FR" err="1"/>
              <a:t>advantage</a:t>
            </a:r>
            <a:r>
              <a:rPr lang="fr-FR"/>
              <a:t> of the </a:t>
            </a:r>
            <a:r>
              <a:rPr lang="fr-FR" err="1"/>
              <a:t>product</a:t>
            </a:r>
            <a:r>
              <a:rPr lang="fr-FR"/>
              <a:t>, 3 </a:t>
            </a:r>
            <a:r>
              <a:rPr lang="fr-FR" err="1"/>
              <a:t>lines</a:t>
            </a:r>
            <a:r>
              <a:rPr lang="fr-FR"/>
              <a:t> max.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do </a:t>
            </a:r>
            <a:r>
              <a:rPr lang="fr-FR" err="1"/>
              <a:t>eiusmod</a:t>
            </a:r>
            <a:r>
              <a:rPr lang="fr-FR"/>
              <a:t> </a:t>
            </a:r>
            <a:r>
              <a:rPr lang="fr-FR" err="1"/>
              <a:t>tempor</a:t>
            </a:r>
            <a:r>
              <a:rPr lang="fr-FR"/>
              <a:t>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.</a:t>
            </a:r>
          </a:p>
        </p:txBody>
      </p:sp>
      <p:sp>
        <p:nvSpPr>
          <p:cNvPr id="80" name="Espace réservé du texte 3">
            <a:extLst>
              <a:ext uri="{FF2B5EF4-FFF2-40B4-BE49-F238E27FC236}">
                <a16:creationId xmlns:a16="http://schemas.microsoft.com/office/drawing/2014/main" id="{9DDF1B3C-FAAD-4689-86D0-47AE51CBA17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9668" y="3676017"/>
            <a:ext cx="904996" cy="359529"/>
          </a:xfrm>
          <a:prstGeom prst="rect">
            <a:avLst/>
          </a:prstGeom>
        </p:spPr>
        <p:txBody>
          <a:bodyPr wrap="none" lIns="0" rIns="0" anchor="ctr">
            <a:normAutofit/>
          </a:bodyPr>
          <a:lstStyle>
            <a:lvl1pPr marL="0" indent="0">
              <a:buNone/>
              <a:defRPr lang="fr-FR" sz="1000" kern="1200" dirty="0" smtClean="0">
                <a:solidFill>
                  <a:schemeClr val="bg1"/>
                </a:solidFill>
                <a:latin typeface="Gotham Medium" panose="02000603030000020004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Avantage 3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9D9E5A44-5DD4-4379-8813-2BAA5199025B}"/>
              </a:ext>
            </a:extLst>
          </p:cNvPr>
          <p:cNvSpPr txBox="1"/>
          <p:nvPr userDrawn="1"/>
        </p:nvSpPr>
        <p:spPr>
          <a:xfrm>
            <a:off x="7834621" y="5331084"/>
            <a:ext cx="568538" cy="36017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lvl="0"/>
            <a:r>
              <a:rPr lang="fr-FR" sz="1000">
                <a:solidFill>
                  <a:schemeClr val="bg1"/>
                </a:solidFill>
                <a:latin typeface="Gotham Bold" panose="02000803030000020004" pitchFamily="2" charset="0"/>
              </a:rPr>
              <a:t>EAN13 :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1F187FAF-7B86-4D1C-89EC-42EBBB134CF8}"/>
              </a:ext>
            </a:extLst>
          </p:cNvPr>
          <p:cNvSpPr txBox="1"/>
          <p:nvPr userDrawn="1"/>
        </p:nvSpPr>
        <p:spPr>
          <a:xfrm>
            <a:off x="7837795" y="5632948"/>
            <a:ext cx="738797" cy="36017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lvl="0"/>
            <a:r>
              <a:rPr lang="fr-FR" sz="1000">
                <a:solidFill>
                  <a:schemeClr val="bg1"/>
                </a:solidFill>
                <a:latin typeface="Gotham Bold" panose="02000803030000020004" pitchFamily="2" charset="0"/>
              </a:rPr>
              <a:t>Reference :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870205A-AFD7-4ACD-AEB6-E84FC6463C74}"/>
              </a:ext>
            </a:extLst>
          </p:cNvPr>
          <p:cNvSpPr txBox="1"/>
          <p:nvPr userDrawn="1"/>
        </p:nvSpPr>
        <p:spPr>
          <a:xfrm rot="16200000">
            <a:off x="10983685" y="5223667"/>
            <a:ext cx="2122714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700" err="1"/>
              <a:t>Zenitech</a:t>
            </a:r>
            <a:r>
              <a:rPr lang="fr-FR" sz="700"/>
              <a:t> </a:t>
            </a:r>
            <a:r>
              <a:rPr lang="fr-FR" sz="700" err="1"/>
              <a:t>is</a:t>
            </a:r>
            <a:r>
              <a:rPr lang="fr-FR" sz="700"/>
              <a:t> a brand of Groupe HBF</a:t>
            </a:r>
          </a:p>
        </p:txBody>
      </p:sp>
    </p:spTree>
    <p:extLst>
      <p:ext uri="{BB962C8B-B14F-4D97-AF65-F5344CB8AC3E}">
        <p14:creationId xmlns:p14="http://schemas.microsoft.com/office/powerpoint/2010/main" val="2460515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5">
          <p15:clr>
            <a:srgbClr val="FBAE40"/>
          </p15:clr>
        </p15:guide>
        <p15:guide id="2" pos="279">
          <p15:clr>
            <a:srgbClr val="FBAE40"/>
          </p15:clr>
        </p15:guide>
        <p15:guide id="3" orient="horz" pos="1071">
          <p15:clr>
            <a:srgbClr val="FBAE40"/>
          </p15:clr>
        </p15:guide>
        <p15:guide id="4" pos="4702">
          <p15:clr>
            <a:srgbClr val="FBAE40"/>
          </p15:clr>
        </p15:guide>
        <p15:guide id="5" pos="4452">
          <p15:clr>
            <a:srgbClr val="FBAE40"/>
          </p15:clr>
        </p15:guide>
        <p15:guide id="6" pos="728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bro de produc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14F254-E279-41E5-BA97-31A691700B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908" y="1476143"/>
            <a:ext cx="6086521" cy="115820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000" cap="none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Título del libro de productos, 1 o 2 líneas</a:t>
            </a:r>
            <a:endParaRPr lang="fr-FR"/>
          </a:p>
        </p:txBody>
      </p:sp>
      <p:pic>
        <p:nvPicPr>
          <p:cNvPr id="7" name="Image 6" descr="Une image contenant texte, arts de la table, assiette, vaisselle&#10;&#10;Description générée automatiquement">
            <a:extLst>
              <a:ext uri="{FF2B5EF4-FFF2-40B4-BE49-F238E27FC236}">
                <a16:creationId xmlns:a16="http://schemas.microsoft.com/office/drawing/2014/main" id="{28D5A876-CEBC-4A34-8992-9A4AC00A54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680" y="185738"/>
            <a:ext cx="3200874" cy="74832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40A9DE35-650F-42D9-BC30-E12CDB77B6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499" y="2852688"/>
            <a:ext cx="6086521" cy="576312"/>
          </a:xfrm>
          <a:prstGeom prst="rect">
            <a:avLst/>
          </a:prstGeom>
        </p:spPr>
        <p:txBody>
          <a:bodyPr wrap="none" lIns="0" tIns="72000" rIns="0" bIns="0" anchor="t">
            <a:noAutofit/>
          </a:bodyPr>
          <a:lstStyle>
            <a:lvl1pPr marL="0" indent="0">
              <a:buNone/>
              <a:defRPr sz="3200" b="0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fr-FR"/>
              <a:t>Mes </a:t>
            </a:r>
            <a:r>
              <a:rPr lang="fr-FR" err="1"/>
              <a:t>Año</a:t>
            </a:r>
            <a:endParaRPr lang="fr-FR"/>
          </a:p>
        </p:txBody>
      </p:sp>
      <p:sp>
        <p:nvSpPr>
          <p:cNvPr id="17" name="Espace réservé du contenu 16">
            <a:extLst>
              <a:ext uri="{FF2B5EF4-FFF2-40B4-BE49-F238E27FC236}">
                <a16:creationId xmlns:a16="http://schemas.microsoft.com/office/drawing/2014/main" id="{BA0E8C9E-534F-4D59-B6D1-9F6E8064DA0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110704" y="1175365"/>
            <a:ext cx="4278375" cy="42783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s-ES"/>
              <a:t>Recorte de la foto del producto sin fondo</a:t>
            </a:r>
            <a:r>
              <a:rPr lang="fr-FR"/>
              <a:t>(.png)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F87B3D-A262-42A5-B8CA-000CF5E15D8C}"/>
              </a:ext>
            </a:extLst>
          </p:cNvPr>
          <p:cNvSpPr txBox="1"/>
          <p:nvPr userDrawn="1"/>
        </p:nvSpPr>
        <p:spPr>
          <a:xfrm>
            <a:off x="152404" y="6437773"/>
            <a:ext cx="6523944" cy="42975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err="1">
                <a:solidFill>
                  <a:schemeClr val="bg1"/>
                </a:solidFill>
                <a:latin typeface="+mn-lt"/>
              </a:rPr>
              <a:t>Zenitech</a:t>
            </a:r>
            <a:r>
              <a:rPr lang="fr-FR" sz="1200">
                <a:solidFill>
                  <a:schemeClr val="bg1"/>
                </a:solidFill>
                <a:latin typeface="+mn-lt"/>
              </a:rPr>
              <a:t> </a:t>
            </a:r>
            <a:r>
              <a:rPr lang="es-ES" sz="1200">
                <a:solidFill>
                  <a:schemeClr val="bg1"/>
                </a:solidFill>
                <a:latin typeface="+mn-lt"/>
              </a:rPr>
              <a:t>es una marca del </a:t>
            </a:r>
            <a:r>
              <a:rPr lang="es-ES" sz="1200" err="1">
                <a:solidFill>
                  <a:schemeClr val="bg1"/>
                </a:solidFill>
                <a:latin typeface="+mn-lt"/>
              </a:rPr>
              <a:t>Groupe</a:t>
            </a:r>
            <a:r>
              <a:rPr lang="es-ES" sz="1200">
                <a:solidFill>
                  <a:schemeClr val="bg1"/>
                </a:solidFill>
                <a:latin typeface="+mn-lt"/>
              </a:rPr>
              <a:t> HBF</a:t>
            </a:r>
            <a:r>
              <a:rPr lang="fr-FR" sz="1200">
                <a:solidFill>
                  <a:schemeClr val="bg1"/>
                </a:solidFill>
                <a:latin typeface="Gotham Bold" panose="02000803030000020004" pitchFamily="2" charset="0"/>
              </a:rPr>
              <a:t>// contact@groupehbf.com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A29F6FD-4C76-4232-BE16-29240DD2ECDD}"/>
              </a:ext>
            </a:extLst>
          </p:cNvPr>
          <p:cNvSpPr txBox="1"/>
          <p:nvPr userDrawn="1"/>
        </p:nvSpPr>
        <p:spPr>
          <a:xfrm>
            <a:off x="10333543" y="6432562"/>
            <a:ext cx="1706053" cy="42975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schemeClr val="bg1"/>
                </a:solidFill>
                <a:latin typeface="Gotham Bold" panose="02000803030000020004" pitchFamily="2" charset="0"/>
              </a:rPr>
              <a:t>www.zenitech.fr</a:t>
            </a:r>
          </a:p>
        </p:txBody>
      </p:sp>
    </p:spTree>
    <p:extLst>
      <p:ext uri="{BB962C8B-B14F-4D97-AF65-F5344CB8AC3E}">
        <p14:creationId xmlns:p14="http://schemas.microsoft.com/office/powerpoint/2010/main" val="1300483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5">
          <p15:clr>
            <a:srgbClr val="FBAE40"/>
          </p15:clr>
        </p15:guide>
        <p15:guide id="2" pos="279">
          <p15:clr>
            <a:srgbClr val="FBAE40"/>
          </p15:clr>
        </p15:guide>
        <p15:guide id="3" orient="horz" pos="1071">
          <p15:clr>
            <a:srgbClr val="FBAE40"/>
          </p15:clr>
        </p15:guide>
        <p15:guide id="4" pos="4838">
          <p15:clr>
            <a:srgbClr val="FBAE40"/>
          </p15:clr>
        </p15:guide>
        <p15:guide id="5" pos="44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milia de produc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14F254-E279-41E5-BA97-31A691700B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908" y="1008056"/>
            <a:ext cx="7235417" cy="115820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3200" cap="none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Título de la familia de productos, 1 o 2 líneas</a:t>
            </a:r>
            <a:endParaRPr lang="fr-FR"/>
          </a:p>
        </p:txBody>
      </p:sp>
      <p:pic>
        <p:nvPicPr>
          <p:cNvPr id="7" name="Image 6" descr="Une image contenant texte, arts de la table, assiette, vaisselle&#10;&#10;Description générée automatiquement">
            <a:extLst>
              <a:ext uri="{FF2B5EF4-FFF2-40B4-BE49-F238E27FC236}">
                <a16:creationId xmlns:a16="http://schemas.microsoft.com/office/drawing/2014/main" id="{28D5A876-CEBC-4A34-8992-9A4AC00A54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680" y="185738"/>
            <a:ext cx="3200874" cy="748327"/>
          </a:xfrm>
          <a:prstGeom prst="rect">
            <a:avLst/>
          </a:prstGeom>
        </p:spPr>
      </p:pic>
      <p:sp>
        <p:nvSpPr>
          <p:cNvPr id="17" name="Espace réservé du contenu 16">
            <a:extLst>
              <a:ext uri="{FF2B5EF4-FFF2-40B4-BE49-F238E27FC236}">
                <a16:creationId xmlns:a16="http://schemas.microsoft.com/office/drawing/2014/main" id="{BA0E8C9E-534F-4D59-B6D1-9F6E8064DA0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36020" y="3233061"/>
            <a:ext cx="1709058" cy="170905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s-ES"/>
              <a:t>Recorte de la foto del producto sin fondo </a:t>
            </a:r>
            <a:r>
              <a:rPr lang="fr-FR"/>
              <a:t>(.png)</a:t>
            </a:r>
          </a:p>
        </p:txBody>
      </p:sp>
      <p:sp>
        <p:nvSpPr>
          <p:cNvPr id="9" name="Espace réservé du contenu 16">
            <a:extLst>
              <a:ext uri="{FF2B5EF4-FFF2-40B4-BE49-F238E27FC236}">
                <a16:creationId xmlns:a16="http://schemas.microsoft.com/office/drawing/2014/main" id="{DAFF5FBA-DBF6-496E-A833-68FC4B8D6CF0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2397102" y="3233061"/>
            <a:ext cx="1709058" cy="170905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s-ES"/>
              <a:t>Recorte de la foto del producto sin fondo </a:t>
            </a:r>
            <a:r>
              <a:rPr lang="fr-FR"/>
              <a:t>(.png)</a:t>
            </a:r>
          </a:p>
        </p:txBody>
      </p:sp>
      <p:sp>
        <p:nvSpPr>
          <p:cNvPr id="11" name="Espace réservé du contenu 16">
            <a:extLst>
              <a:ext uri="{FF2B5EF4-FFF2-40B4-BE49-F238E27FC236}">
                <a16:creationId xmlns:a16="http://schemas.microsoft.com/office/drawing/2014/main" id="{A6DC9A3E-A536-4B18-BA24-5E6ED84EEC38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4245804" y="3233061"/>
            <a:ext cx="1709058" cy="170905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s-ES"/>
              <a:t>Recorte de la foto del producto sin fondo </a:t>
            </a:r>
            <a:r>
              <a:rPr lang="fr-FR"/>
              <a:t>(.png)</a:t>
            </a:r>
          </a:p>
        </p:txBody>
      </p:sp>
      <p:sp>
        <p:nvSpPr>
          <p:cNvPr id="12" name="Espace réservé du contenu 16">
            <a:extLst>
              <a:ext uri="{FF2B5EF4-FFF2-40B4-BE49-F238E27FC236}">
                <a16:creationId xmlns:a16="http://schemas.microsoft.com/office/drawing/2014/main" id="{29A39F2C-2275-4B82-B941-7F95A9456C12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6096000" y="3233061"/>
            <a:ext cx="1709058" cy="170905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s-ES"/>
              <a:t>Recorte de la foto del producto sin fondo </a:t>
            </a:r>
            <a:r>
              <a:rPr lang="fr-FR"/>
              <a:t>(.png)</a:t>
            </a:r>
          </a:p>
        </p:txBody>
      </p:sp>
      <p:sp>
        <p:nvSpPr>
          <p:cNvPr id="13" name="Espace réservé du contenu 16">
            <a:extLst>
              <a:ext uri="{FF2B5EF4-FFF2-40B4-BE49-F238E27FC236}">
                <a16:creationId xmlns:a16="http://schemas.microsoft.com/office/drawing/2014/main" id="{6CB53A1F-1C04-4B2F-994A-63A5603A4264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7944702" y="3233061"/>
            <a:ext cx="1709058" cy="170905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s-ES"/>
              <a:t>Recorte de la foto del producto sin fondo </a:t>
            </a:r>
            <a:r>
              <a:rPr lang="fr-FR"/>
              <a:t>(.png)</a:t>
            </a:r>
          </a:p>
        </p:txBody>
      </p:sp>
      <p:sp>
        <p:nvSpPr>
          <p:cNvPr id="14" name="Espace réservé du contenu 16">
            <a:extLst>
              <a:ext uri="{FF2B5EF4-FFF2-40B4-BE49-F238E27FC236}">
                <a16:creationId xmlns:a16="http://schemas.microsoft.com/office/drawing/2014/main" id="{875B89C6-261F-4BED-AD00-2BBE48095367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9794898" y="3233061"/>
            <a:ext cx="1709058" cy="170905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s-ES"/>
              <a:t>Recorte de la foto del producto sin fondo </a:t>
            </a:r>
            <a:r>
              <a:rPr lang="fr-FR"/>
              <a:t>(.png)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BC3E8EA-DFE2-42DE-8CA3-85995286065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35667" y="5715236"/>
            <a:ext cx="1709058" cy="293688"/>
          </a:xfrm>
          <a:prstGeom prst="rect">
            <a:avLst/>
          </a:prstGeom>
        </p:spPr>
        <p:txBody>
          <a:bodyPr wrap="none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fr-FR"/>
              <a:t>000000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CB8B2F46-EC8E-4DC1-9FF7-F02A0547CAB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385292" y="5715236"/>
            <a:ext cx="1709058" cy="293688"/>
          </a:xfrm>
          <a:prstGeom prst="rect">
            <a:avLst/>
          </a:prstGeom>
        </p:spPr>
        <p:txBody>
          <a:bodyPr wrap="none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fr-FR"/>
              <a:t>000000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4E9441E5-2195-4D3F-A27A-F696A8B8C37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245804" y="5724872"/>
            <a:ext cx="1709058" cy="293688"/>
          </a:xfrm>
          <a:prstGeom prst="rect">
            <a:avLst/>
          </a:prstGeom>
        </p:spPr>
        <p:txBody>
          <a:bodyPr wrap="none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fr-FR"/>
              <a:t>000000</a:t>
            </a:r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6206F3BE-492E-47F2-A5C8-608A361F6A6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107457" y="5715236"/>
            <a:ext cx="1709058" cy="293688"/>
          </a:xfrm>
          <a:prstGeom prst="rect">
            <a:avLst/>
          </a:prstGeom>
        </p:spPr>
        <p:txBody>
          <a:bodyPr wrap="none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fr-FR"/>
              <a:t>000000</a:t>
            </a:r>
          </a:p>
        </p:txBody>
      </p:sp>
      <p:sp>
        <p:nvSpPr>
          <p:cNvPr id="20" name="Espace réservé du texte 4">
            <a:extLst>
              <a:ext uri="{FF2B5EF4-FFF2-40B4-BE49-F238E27FC236}">
                <a16:creationId xmlns:a16="http://schemas.microsoft.com/office/drawing/2014/main" id="{A4D0A5E9-4B40-4ECB-954B-78D2EFE8F27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967968" y="5715236"/>
            <a:ext cx="1709058" cy="293688"/>
          </a:xfrm>
          <a:prstGeom prst="rect">
            <a:avLst/>
          </a:prstGeom>
        </p:spPr>
        <p:txBody>
          <a:bodyPr wrap="none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fr-FR"/>
              <a:t>000000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8BF8C561-571C-413C-849C-04B79806AFB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806708" y="5724872"/>
            <a:ext cx="1709058" cy="293688"/>
          </a:xfrm>
          <a:prstGeom prst="rect">
            <a:avLst/>
          </a:prstGeom>
        </p:spPr>
        <p:txBody>
          <a:bodyPr wrap="none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fr-FR"/>
              <a:t>000000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676947B-3343-4572-A58F-1BE4873D7504}"/>
              </a:ext>
            </a:extLst>
          </p:cNvPr>
          <p:cNvSpPr txBox="1"/>
          <p:nvPr userDrawn="1"/>
        </p:nvSpPr>
        <p:spPr>
          <a:xfrm rot="16200000">
            <a:off x="10983685" y="5223667"/>
            <a:ext cx="2122714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700" err="1"/>
              <a:t>Zenitech</a:t>
            </a:r>
            <a:r>
              <a:rPr lang="fr-FR" sz="700"/>
              <a:t> es une marca </a:t>
            </a:r>
            <a:r>
              <a:rPr lang="fr-FR" sz="700" err="1"/>
              <a:t>del</a:t>
            </a:r>
            <a:r>
              <a:rPr lang="fr-FR" sz="700"/>
              <a:t> Groupe HBF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E6E3C59-7AFA-4F71-92C7-1EB32C5814E4}"/>
              </a:ext>
            </a:extLst>
          </p:cNvPr>
          <p:cNvSpPr txBox="1"/>
          <p:nvPr userDrawn="1"/>
        </p:nvSpPr>
        <p:spPr>
          <a:xfrm>
            <a:off x="10333543" y="6432562"/>
            <a:ext cx="1706053" cy="42975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schemeClr val="bg1"/>
                </a:solidFill>
                <a:latin typeface="Gotham Bold" panose="02000803030000020004" pitchFamily="2" charset="0"/>
              </a:rPr>
              <a:t>www.zenitech.fr</a:t>
            </a:r>
          </a:p>
        </p:txBody>
      </p:sp>
    </p:spTree>
    <p:extLst>
      <p:ext uri="{BB962C8B-B14F-4D97-AF65-F5344CB8AC3E}">
        <p14:creationId xmlns:p14="http://schemas.microsoft.com/office/powerpoint/2010/main" val="1030835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5">
          <p15:clr>
            <a:srgbClr val="FBAE40"/>
          </p15:clr>
        </p15:guide>
        <p15:guide id="2" pos="279">
          <p15:clr>
            <a:srgbClr val="FBAE40"/>
          </p15:clr>
        </p15:guide>
        <p15:guide id="3" orient="horz" pos="1071">
          <p15:clr>
            <a:srgbClr val="FBAE40"/>
          </p15:clr>
        </p15:guide>
        <p15:guide id="4" pos="4838">
          <p15:clr>
            <a:srgbClr val="FBAE40"/>
          </p15:clr>
        </p15:guide>
        <p15:guide id="5" pos="44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cha de produc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 : coins arrondis 68">
            <a:extLst>
              <a:ext uri="{FF2B5EF4-FFF2-40B4-BE49-F238E27FC236}">
                <a16:creationId xmlns:a16="http://schemas.microsoft.com/office/drawing/2014/main" id="{AE6E6B72-A553-409A-A5B4-ECFBFC90468C}"/>
              </a:ext>
            </a:extLst>
          </p:cNvPr>
          <p:cNvSpPr/>
          <p:nvPr userDrawn="1"/>
        </p:nvSpPr>
        <p:spPr>
          <a:xfrm>
            <a:off x="6222489" y="5308282"/>
            <a:ext cx="5487510" cy="980758"/>
          </a:xfrm>
          <a:prstGeom prst="roundRect">
            <a:avLst>
              <a:gd name="adj" fmla="val 844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501AD0-7E53-49AC-998D-5A16A9EF4CC4}"/>
              </a:ext>
            </a:extLst>
          </p:cNvPr>
          <p:cNvSpPr/>
          <p:nvPr userDrawn="1"/>
        </p:nvSpPr>
        <p:spPr>
          <a:xfrm>
            <a:off x="7722712" y="4850273"/>
            <a:ext cx="3810475" cy="1438768"/>
          </a:xfrm>
          <a:prstGeom prst="roundRect">
            <a:avLst>
              <a:gd name="adj" fmla="val 3153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214F254-E279-41E5-BA97-31A691700B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908" y="420228"/>
            <a:ext cx="7019517" cy="365125"/>
          </a:xfrm>
          <a:prstGeom prst="rect">
            <a:avLst/>
          </a:prstGeom>
        </p:spPr>
        <p:txBody>
          <a:bodyPr wrap="none" lIns="0" tIns="0" rIns="0" bIns="0" anchor="t" anchorCtr="0">
            <a:normAutofit/>
          </a:bodyPr>
          <a:lstStyle>
            <a:lvl1pPr>
              <a:defRPr sz="23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Denominación del producto 1 línea máx.</a:t>
            </a:r>
            <a:endParaRPr lang="fr-FR"/>
          </a:p>
        </p:txBody>
      </p:sp>
      <p:pic>
        <p:nvPicPr>
          <p:cNvPr id="7" name="Image 6" descr="Une image contenant texte, arts de la table, assiette, vaisselle&#10;&#10;Description générée automatiquement">
            <a:extLst>
              <a:ext uri="{FF2B5EF4-FFF2-40B4-BE49-F238E27FC236}">
                <a16:creationId xmlns:a16="http://schemas.microsoft.com/office/drawing/2014/main" id="{28D5A876-CEBC-4A34-8992-9A4AC00A54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680" y="185738"/>
            <a:ext cx="3200874" cy="74832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40A9DE35-650F-42D9-BC30-E12CDB77B6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500" y="762632"/>
            <a:ext cx="7019926" cy="365125"/>
          </a:xfrm>
          <a:prstGeom prst="rect">
            <a:avLst/>
          </a:prstGeom>
        </p:spPr>
        <p:txBody>
          <a:bodyPr wrap="none" lIns="0" tIns="72000" rIns="0" bIns="0">
            <a:normAutofit/>
          </a:bodyPr>
          <a:lstStyle>
            <a:lvl1pPr marL="0" indent="0">
              <a:buNone/>
              <a:defRPr sz="1900" b="1" cap="all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s-ES"/>
              <a:t>Posicionamiento comercial en 1 línea</a:t>
            </a:r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5624AA71-9EE3-41BA-AEEE-42104264BCB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1367456"/>
            <a:ext cx="6606816" cy="768035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396000">
              <a:lnSpc>
                <a:spcPct val="130000"/>
              </a:lnSpc>
              <a:spcBef>
                <a:spcPts val="0"/>
              </a:spcBef>
              <a:buNone/>
              <a:defRPr sz="1200" b="0" i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s-ES"/>
              <a:t>Explicaciones sobre el posicionamiento comercial del producto (promesa, beneficio, </a:t>
            </a:r>
            <a:r>
              <a:rPr lang="es-ES" err="1"/>
              <a:t>reasons</a:t>
            </a:r>
            <a:r>
              <a:rPr lang="es-ES"/>
              <a:t> </a:t>
            </a:r>
            <a:r>
              <a:rPr lang="es-ES" err="1"/>
              <a:t>why</a:t>
            </a:r>
            <a:r>
              <a:rPr lang="es-ES"/>
              <a:t>), 3 líneas máx. Tamaño de fuente: 12</a:t>
            </a:r>
            <a:r>
              <a:rPr lang="fr-FR"/>
              <a:t>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do </a:t>
            </a:r>
            <a:r>
              <a:rPr lang="fr-FR" err="1"/>
              <a:t>eiusmod</a:t>
            </a:r>
            <a:r>
              <a:rPr lang="fr-FR"/>
              <a:t> </a:t>
            </a:r>
            <a:r>
              <a:rPr lang="fr-FR" err="1"/>
              <a:t>tempor</a:t>
            </a:r>
            <a:r>
              <a:rPr lang="fr-FR"/>
              <a:t> </a:t>
            </a:r>
            <a:r>
              <a:rPr lang="fr-FR" err="1"/>
              <a:t>incididunt</a:t>
            </a:r>
            <a:r>
              <a:rPr lang="fr-FR"/>
              <a:t>.</a:t>
            </a:r>
          </a:p>
        </p:txBody>
      </p:sp>
      <p:sp>
        <p:nvSpPr>
          <p:cNvPr id="17" name="Espace réservé du contenu 16">
            <a:extLst>
              <a:ext uri="{FF2B5EF4-FFF2-40B4-BE49-F238E27FC236}">
                <a16:creationId xmlns:a16="http://schemas.microsoft.com/office/drawing/2014/main" id="{BA0E8C9E-534F-4D59-B6D1-9F6E8064DA0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667341" y="1185656"/>
            <a:ext cx="2600736" cy="260073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s-ES"/>
              <a:t>Recorte de la foto del producto sin fondo </a:t>
            </a:r>
            <a:r>
              <a:rPr lang="fr-FR"/>
              <a:t>(.png)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9C4353DF-35F9-4348-BBA7-2DA89824CEA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982" y="4557648"/>
            <a:ext cx="423974" cy="423974"/>
          </a:xfrm>
          <a:prstGeom prst="rect">
            <a:avLst/>
          </a:prstGeom>
        </p:spPr>
      </p:pic>
      <p:sp>
        <p:nvSpPr>
          <p:cNvPr id="29" name="Espace réservé du contenu 16">
            <a:extLst>
              <a:ext uri="{FF2B5EF4-FFF2-40B4-BE49-F238E27FC236}">
                <a16:creationId xmlns:a16="http://schemas.microsoft.com/office/drawing/2014/main" id="{74285609-9F63-4817-9C39-4A534233760A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10013179" y="4783668"/>
            <a:ext cx="1564142" cy="156414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>
              <a:buNone/>
              <a:defRPr sz="105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s-ES"/>
              <a:t>Recorte del embalaje del producto sin fondo</a:t>
            </a:r>
            <a:r>
              <a:rPr lang="fr-FR"/>
              <a:t> (.png)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52503B8-FC08-46B5-A56E-FE7D6CC9F63D}"/>
              </a:ext>
            </a:extLst>
          </p:cNvPr>
          <p:cNvSpPr/>
          <p:nvPr userDrawn="1"/>
        </p:nvSpPr>
        <p:spPr>
          <a:xfrm>
            <a:off x="0" y="6444343"/>
            <a:ext cx="12192000" cy="4239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Espace réservé du texte 38">
            <a:extLst>
              <a:ext uri="{FF2B5EF4-FFF2-40B4-BE49-F238E27FC236}">
                <a16:creationId xmlns:a16="http://schemas.microsoft.com/office/drawing/2014/main" id="{C69EEC68-AECC-4A4F-A63B-1DA819C2D24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31520" y="4960809"/>
            <a:ext cx="2048982" cy="35223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1044000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err="1"/>
              <a:t>Denominación</a:t>
            </a:r>
            <a:r>
              <a:rPr lang="fr-FR"/>
              <a:t> </a:t>
            </a:r>
            <a:r>
              <a:rPr lang="fr-FR" err="1"/>
              <a:t>del</a:t>
            </a:r>
            <a:r>
              <a:rPr lang="fr-FR"/>
              <a:t> </a:t>
            </a:r>
            <a:r>
              <a:rPr lang="fr-FR" err="1"/>
              <a:t>producto</a:t>
            </a:r>
            <a:r>
              <a:rPr lang="fr-FR"/>
              <a:t> - 2 </a:t>
            </a:r>
            <a:r>
              <a:rPr lang="fr-FR" err="1"/>
              <a:t>líneas</a:t>
            </a:r>
            <a:r>
              <a:rPr lang="fr-FR"/>
              <a:t> </a:t>
            </a:r>
            <a:r>
              <a:rPr lang="fr-FR" err="1"/>
              <a:t>máx</a:t>
            </a:r>
            <a:r>
              <a:rPr lang="fr-FR"/>
              <a:t>.</a:t>
            </a:r>
          </a:p>
        </p:txBody>
      </p:sp>
      <p:sp>
        <p:nvSpPr>
          <p:cNvPr id="44" name="Espace réservé du texte 38">
            <a:extLst>
              <a:ext uri="{FF2B5EF4-FFF2-40B4-BE49-F238E27FC236}">
                <a16:creationId xmlns:a16="http://schemas.microsoft.com/office/drawing/2014/main" id="{22296E66-B40E-44C4-9B22-F17A9B72932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91107" y="5436388"/>
            <a:ext cx="1305560" cy="17938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0000000000000</a:t>
            </a:r>
          </a:p>
        </p:txBody>
      </p:sp>
      <p:sp>
        <p:nvSpPr>
          <p:cNvPr id="46" name="Espace réservé du texte 38">
            <a:extLst>
              <a:ext uri="{FF2B5EF4-FFF2-40B4-BE49-F238E27FC236}">
                <a16:creationId xmlns:a16="http://schemas.microsoft.com/office/drawing/2014/main" id="{D4B4F090-83BF-4ED8-9240-BCFC3454C7F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651918" y="5737854"/>
            <a:ext cx="720106" cy="17938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000000</a:t>
            </a:r>
          </a:p>
        </p:txBody>
      </p:sp>
      <p:sp>
        <p:nvSpPr>
          <p:cNvPr id="47" name="Espace réservé du texte 38">
            <a:extLst>
              <a:ext uri="{FF2B5EF4-FFF2-40B4-BE49-F238E27FC236}">
                <a16:creationId xmlns:a16="http://schemas.microsoft.com/office/drawing/2014/main" id="{F6F568AD-F2B1-4560-BF40-D37B3C1DF07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45630" y="6029954"/>
            <a:ext cx="420978" cy="17938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00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C89B6AA2-BD32-4828-886A-02318C2D8268}"/>
              </a:ext>
            </a:extLst>
          </p:cNvPr>
          <p:cNvGrpSpPr/>
          <p:nvPr userDrawn="1"/>
        </p:nvGrpSpPr>
        <p:grpSpPr>
          <a:xfrm>
            <a:off x="442913" y="2321225"/>
            <a:ext cx="1354798" cy="484405"/>
            <a:chOff x="1928445" y="4090479"/>
            <a:chExt cx="1354798" cy="484405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E471D3BA-461F-46DE-9C49-4C9F7CF375C6}"/>
                </a:ext>
              </a:extLst>
            </p:cNvPr>
            <p:cNvSpPr/>
            <p:nvPr userDrawn="1"/>
          </p:nvSpPr>
          <p:spPr>
            <a:xfrm>
              <a:off x="1929227" y="4090479"/>
              <a:ext cx="1354016" cy="484405"/>
            </a:xfrm>
            <a:prstGeom prst="roundRect">
              <a:avLst>
                <a:gd name="adj" fmla="val 942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rmAutofit/>
            </a:bodyPr>
            <a:lstStyle/>
            <a:p>
              <a:pPr algn="ctr"/>
              <a:endParaRPr lang="fr-FR"/>
            </a:p>
          </p:txBody>
        </p:sp>
        <p:cxnSp>
          <p:nvCxnSpPr>
            <p:cNvPr id="49" name="Connecteur droit 48">
              <a:extLst>
                <a:ext uri="{FF2B5EF4-FFF2-40B4-BE49-F238E27FC236}">
                  <a16:creationId xmlns:a16="http://schemas.microsoft.com/office/drawing/2014/main" id="{2340E2E9-80D3-417F-9DE7-4DC6B62DD970}"/>
                </a:ext>
              </a:extLst>
            </p:cNvPr>
            <p:cNvCxnSpPr/>
            <p:nvPr userDrawn="1"/>
          </p:nvCxnSpPr>
          <p:spPr>
            <a:xfrm>
              <a:off x="1928445" y="4566791"/>
              <a:ext cx="1354016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94C9FB03-4EC7-486F-8245-DF5452C623A7}"/>
                </a:ext>
              </a:extLst>
            </p:cNvPr>
            <p:cNvSpPr/>
            <p:nvPr userDrawn="1"/>
          </p:nvSpPr>
          <p:spPr>
            <a:xfrm>
              <a:off x="2001873" y="4202867"/>
              <a:ext cx="241598" cy="24159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rmAutofit fontScale="32500" lnSpcReduction="20000"/>
            </a:bodyPr>
            <a:lstStyle/>
            <a:p>
              <a:pPr algn="ctr"/>
              <a:endParaRPr lang="fr-FR"/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52DBE60-CD8B-4DE4-B2C1-4370ED92B387}"/>
              </a:ext>
            </a:extLst>
          </p:cNvPr>
          <p:cNvGrpSpPr/>
          <p:nvPr userDrawn="1"/>
        </p:nvGrpSpPr>
        <p:grpSpPr>
          <a:xfrm>
            <a:off x="813956" y="4850272"/>
            <a:ext cx="6649871" cy="0"/>
            <a:chOff x="368300" y="6142892"/>
            <a:chExt cx="6649871" cy="0"/>
          </a:xfrm>
        </p:grpSpPr>
        <p:cxnSp>
          <p:nvCxnSpPr>
            <p:cNvPr id="59" name="Connecteur droit 58">
              <a:extLst>
                <a:ext uri="{FF2B5EF4-FFF2-40B4-BE49-F238E27FC236}">
                  <a16:creationId xmlns:a16="http://schemas.microsoft.com/office/drawing/2014/main" id="{33F78733-E983-4EA4-BFCE-B1E34634AEB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68300" y="6142892"/>
              <a:ext cx="315439" cy="0"/>
            </a:xfrm>
            <a:prstGeom prst="line">
              <a:avLst/>
            </a:prstGeom>
            <a:ln w="28575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59">
              <a:extLst>
                <a:ext uri="{FF2B5EF4-FFF2-40B4-BE49-F238E27FC236}">
                  <a16:creationId xmlns:a16="http://schemas.microsoft.com/office/drawing/2014/main" id="{7B704F3C-3A71-405A-99F4-F68B24D788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7185" y="6142892"/>
              <a:ext cx="6390986" cy="0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A6282DE-F285-4C7B-A750-BD575AED6E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870358" y="2324891"/>
            <a:ext cx="5179372" cy="505103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/>
              <a:t>Descripción de la ventaja del producto, 3 líneas máx. </a:t>
            </a:r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</a:t>
            </a:r>
          </a:p>
        </p:txBody>
      </p:sp>
      <p:sp>
        <p:nvSpPr>
          <p:cNvPr id="63" name="Espace réservé du texte 3">
            <a:extLst>
              <a:ext uri="{FF2B5EF4-FFF2-40B4-BE49-F238E27FC236}">
                <a16:creationId xmlns:a16="http://schemas.microsoft.com/office/drawing/2014/main" id="{231BC289-1C91-4AF3-AA01-6953EB7B40F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0585" y="2374041"/>
            <a:ext cx="904996" cy="359529"/>
          </a:xfrm>
          <a:prstGeom prst="rect">
            <a:avLst/>
          </a:prstGeom>
        </p:spPr>
        <p:txBody>
          <a:bodyPr wrap="none" lIns="0" rIns="0" anchor="ctr">
            <a:normAutofit/>
          </a:bodyPr>
          <a:lstStyle>
            <a:lvl1pPr marL="0" indent="0">
              <a:buNone/>
              <a:defRPr lang="fr-FR" sz="1000" kern="1200" dirty="0" smtClean="0">
                <a:solidFill>
                  <a:schemeClr val="bg1"/>
                </a:solidFill>
                <a:latin typeface="Gotham Medium" panose="02000603030000020004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Ventaja</a:t>
            </a:r>
            <a:r>
              <a:rPr lang="fr-FR"/>
              <a:t> 1</a:t>
            </a:r>
          </a:p>
        </p:txBody>
      </p:sp>
      <p:pic>
        <p:nvPicPr>
          <p:cNvPr id="66" name="Image 65">
            <a:extLst>
              <a:ext uri="{FF2B5EF4-FFF2-40B4-BE49-F238E27FC236}">
                <a16:creationId xmlns:a16="http://schemas.microsoft.com/office/drawing/2014/main" id="{13FA61A2-C138-4F40-AB5E-8E8AFB3ABD0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682" y="1294825"/>
            <a:ext cx="424800" cy="424800"/>
          </a:xfrm>
          <a:prstGeom prst="rect">
            <a:avLst/>
          </a:prstGeom>
        </p:spPr>
      </p:pic>
      <p:sp>
        <p:nvSpPr>
          <p:cNvPr id="68" name="Espace réservé du texte 3">
            <a:extLst>
              <a:ext uri="{FF2B5EF4-FFF2-40B4-BE49-F238E27FC236}">
                <a16:creationId xmlns:a16="http://schemas.microsoft.com/office/drawing/2014/main" id="{4999CCE9-BDA8-4C7B-8196-B370D0B73A7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43901" y="4995630"/>
            <a:ext cx="7019926" cy="1382660"/>
          </a:xfrm>
          <a:prstGeom prst="rect">
            <a:avLst/>
          </a:prstGeom>
        </p:spPr>
        <p:txBody>
          <a:bodyPr lIns="0" rIns="0" numCol="2" spcCol="252000" anchor="t" anchorCtr="0"/>
          <a:lstStyle>
            <a:lvl1pPr marL="0" indent="0">
              <a:buNone/>
              <a:defRPr sz="1200">
                <a:solidFill>
                  <a:schemeClr val="tx2"/>
                </a:solidFill>
                <a:latin typeface="Gotham Medium" panose="0200060303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Lista de </a:t>
            </a:r>
            <a:r>
              <a:rPr lang="fr-FR" err="1"/>
              <a:t>funcionalidades</a:t>
            </a:r>
            <a:r>
              <a:rPr lang="fr-FR"/>
              <a:t> y </a:t>
            </a:r>
            <a:r>
              <a:rPr lang="fr-FR" err="1"/>
              <a:t>características</a:t>
            </a:r>
            <a:r>
              <a:rPr lang="fr-FR"/>
              <a:t> </a:t>
            </a:r>
            <a:r>
              <a:rPr lang="fr-FR" err="1"/>
              <a:t>técnicas</a:t>
            </a: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Funcionalidad</a:t>
            </a:r>
            <a:r>
              <a:rPr lang="fr-FR"/>
              <a:t> 2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Funcionalidad</a:t>
            </a:r>
            <a:r>
              <a:rPr lang="fr-FR"/>
              <a:t> 3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Funcionalidad</a:t>
            </a:r>
            <a:r>
              <a:rPr lang="fr-FR"/>
              <a:t> 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Característica</a:t>
            </a:r>
            <a:r>
              <a:rPr lang="fr-FR"/>
              <a:t> 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Característica</a:t>
            </a:r>
            <a:r>
              <a:rPr lang="fr-FR"/>
              <a:t> 2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Característica</a:t>
            </a:r>
            <a:r>
              <a:rPr lang="fr-FR"/>
              <a:t> 3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Característica</a:t>
            </a:r>
            <a:r>
              <a:rPr lang="fr-FR"/>
              <a:t> 4</a:t>
            </a: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51FC4DD7-4981-4C33-B445-F42BB68D7DCC}"/>
              </a:ext>
            </a:extLst>
          </p:cNvPr>
          <p:cNvSpPr txBox="1"/>
          <p:nvPr userDrawn="1"/>
        </p:nvSpPr>
        <p:spPr>
          <a:xfrm rot="16200000">
            <a:off x="10983685" y="5223667"/>
            <a:ext cx="2122714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700" err="1"/>
              <a:t>Zenitech</a:t>
            </a:r>
            <a:r>
              <a:rPr lang="fr-FR" sz="700"/>
              <a:t> es </a:t>
            </a:r>
            <a:r>
              <a:rPr lang="fr-FR" sz="700" err="1"/>
              <a:t>una</a:t>
            </a:r>
            <a:r>
              <a:rPr lang="fr-FR" sz="700"/>
              <a:t> marca </a:t>
            </a:r>
            <a:r>
              <a:rPr lang="fr-FR" sz="700" err="1"/>
              <a:t>del</a:t>
            </a:r>
            <a:r>
              <a:rPr lang="fr-FR" sz="700"/>
              <a:t> Groupe HBF</a:t>
            </a: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B069E2CF-CE49-4146-948C-027FEBBED587}"/>
              </a:ext>
            </a:extLst>
          </p:cNvPr>
          <p:cNvSpPr txBox="1"/>
          <p:nvPr userDrawn="1"/>
        </p:nvSpPr>
        <p:spPr>
          <a:xfrm>
            <a:off x="10333543" y="6432562"/>
            <a:ext cx="1706053" cy="42975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schemeClr val="bg1"/>
                </a:solidFill>
                <a:latin typeface="Gotham Bold" panose="02000803030000020004" pitchFamily="2" charset="0"/>
              </a:rPr>
              <a:t>www.zenitech.fr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8219E507-D16C-4DA5-9B32-AC029E2F0726}"/>
              </a:ext>
            </a:extLst>
          </p:cNvPr>
          <p:cNvGrpSpPr/>
          <p:nvPr userDrawn="1"/>
        </p:nvGrpSpPr>
        <p:grpSpPr>
          <a:xfrm>
            <a:off x="442913" y="2982994"/>
            <a:ext cx="1354798" cy="484405"/>
            <a:chOff x="1928445" y="4090479"/>
            <a:chExt cx="1354798" cy="484405"/>
          </a:xfrm>
        </p:grpSpPr>
        <p:sp>
          <p:nvSpPr>
            <p:cNvPr id="57" name="Rectangle : coins arrondis 56">
              <a:extLst>
                <a:ext uri="{FF2B5EF4-FFF2-40B4-BE49-F238E27FC236}">
                  <a16:creationId xmlns:a16="http://schemas.microsoft.com/office/drawing/2014/main" id="{CCF4C55B-E032-40DE-94B2-A3B4C2DC77AD}"/>
                </a:ext>
              </a:extLst>
            </p:cNvPr>
            <p:cNvSpPr/>
            <p:nvPr userDrawn="1"/>
          </p:nvSpPr>
          <p:spPr>
            <a:xfrm>
              <a:off x="1929227" y="4090479"/>
              <a:ext cx="1354016" cy="484405"/>
            </a:xfrm>
            <a:prstGeom prst="roundRect">
              <a:avLst>
                <a:gd name="adj" fmla="val 942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rmAutofit/>
            </a:bodyPr>
            <a:lstStyle/>
            <a:p>
              <a:pPr algn="ctr"/>
              <a:endParaRPr lang="fr-FR"/>
            </a:p>
          </p:txBody>
        </p:sp>
        <p:cxnSp>
          <p:nvCxnSpPr>
            <p:cNvPr id="58" name="Connecteur droit 57">
              <a:extLst>
                <a:ext uri="{FF2B5EF4-FFF2-40B4-BE49-F238E27FC236}">
                  <a16:creationId xmlns:a16="http://schemas.microsoft.com/office/drawing/2014/main" id="{98454E41-B451-4EE0-98F4-B49473A7BAD3}"/>
                </a:ext>
              </a:extLst>
            </p:cNvPr>
            <p:cNvCxnSpPr/>
            <p:nvPr userDrawn="1"/>
          </p:nvCxnSpPr>
          <p:spPr>
            <a:xfrm>
              <a:off x="1928445" y="4566791"/>
              <a:ext cx="1354016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323350A9-7201-4916-9239-EBD9C567B3A3}"/>
                </a:ext>
              </a:extLst>
            </p:cNvPr>
            <p:cNvSpPr/>
            <p:nvPr userDrawn="1"/>
          </p:nvSpPr>
          <p:spPr>
            <a:xfrm>
              <a:off x="2001873" y="4202867"/>
              <a:ext cx="241598" cy="24159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rmAutofit fontScale="32500" lnSpcReduction="20000"/>
            </a:bodyPr>
            <a:lstStyle/>
            <a:p>
              <a:pPr algn="ctr"/>
              <a:endParaRPr lang="fr-FR"/>
            </a:p>
          </p:txBody>
        </p:sp>
      </p:grpSp>
      <p:sp>
        <p:nvSpPr>
          <p:cNvPr id="73" name="Espace réservé du texte 3">
            <a:extLst>
              <a:ext uri="{FF2B5EF4-FFF2-40B4-BE49-F238E27FC236}">
                <a16:creationId xmlns:a16="http://schemas.microsoft.com/office/drawing/2014/main" id="{15C74ED5-C9D1-4999-905A-BA6451FD1B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870358" y="2986660"/>
            <a:ext cx="5179372" cy="505103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/>
              <a:t>Descripción de la ventaja del producto, 3 líneas máx. </a:t>
            </a:r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</a:t>
            </a:r>
          </a:p>
        </p:txBody>
      </p:sp>
      <p:sp>
        <p:nvSpPr>
          <p:cNvPr id="74" name="Espace réservé du texte 3">
            <a:extLst>
              <a:ext uri="{FF2B5EF4-FFF2-40B4-BE49-F238E27FC236}">
                <a16:creationId xmlns:a16="http://schemas.microsoft.com/office/drawing/2014/main" id="{7874EA74-9D96-4B5B-BD6B-A98927C107D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30585" y="3035810"/>
            <a:ext cx="904996" cy="359529"/>
          </a:xfrm>
          <a:prstGeom prst="rect">
            <a:avLst/>
          </a:prstGeom>
        </p:spPr>
        <p:txBody>
          <a:bodyPr wrap="none" lIns="0" rIns="0" anchor="ctr">
            <a:normAutofit/>
          </a:bodyPr>
          <a:lstStyle>
            <a:lvl1pPr marL="0" indent="0">
              <a:buNone/>
              <a:defRPr lang="fr-FR" sz="1000" kern="1200" dirty="0" smtClean="0">
                <a:solidFill>
                  <a:schemeClr val="bg1"/>
                </a:solidFill>
                <a:latin typeface="Gotham Medium" panose="02000603030000020004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Ventaja</a:t>
            </a:r>
            <a:r>
              <a:rPr lang="fr-FR"/>
              <a:t> 2</a:t>
            </a: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1018F33E-3AAF-494F-8522-47FFA1F3D1CC}"/>
              </a:ext>
            </a:extLst>
          </p:cNvPr>
          <p:cNvGrpSpPr/>
          <p:nvPr userDrawn="1"/>
        </p:nvGrpSpPr>
        <p:grpSpPr>
          <a:xfrm>
            <a:off x="451996" y="3623201"/>
            <a:ext cx="1354798" cy="484405"/>
            <a:chOff x="1928445" y="4090479"/>
            <a:chExt cx="1354798" cy="484405"/>
          </a:xfrm>
        </p:grpSpPr>
        <p:sp>
          <p:nvSpPr>
            <p:cNvPr id="76" name="Rectangle : coins arrondis 75">
              <a:extLst>
                <a:ext uri="{FF2B5EF4-FFF2-40B4-BE49-F238E27FC236}">
                  <a16:creationId xmlns:a16="http://schemas.microsoft.com/office/drawing/2014/main" id="{BE824447-84CA-4DEB-B4FD-4BA99F6DDB4B}"/>
                </a:ext>
              </a:extLst>
            </p:cNvPr>
            <p:cNvSpPr/>
            <p:nvPr userDrawn="1"/>
          </p:nvSpPr>
          <p:spPr>
            <a:xfrm>
              <a:off x="1929227" y="4090479"/>
              <a:ext cx="1354016" cy="484405"/>
            </a:xfrm>
            <a:prstGeom prst="roundRect">
              <a:avLst>
                <a:gd name="adj" fmla="val 942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rmAutofit/>
            </a:bodyPr>
            <a:lstStyle/>
            <a:p>
              <a:pPr algn="ctr"/>
              <a:endParaRPr lang="fr-FR"/>
            </a:p>
          </p:txBody>
        </p:sp>
        <p:cxnSp>
          <p:nvCxnSpPr>
            <p:cNvPr id="77" name="Connecteur droit 76">
              <a:extLst>
                <a:ext uri="{FF2B5EF4-FFF2-40B4-BE49-F238E27FC236}">
                  <a16:creationId xmlns:a16="http://schemas.microsoft.com/office/drawing/2014/main" id="{0C42DEE7-D019-4802-835E-6B3D9CBF22E8}"/>
                </a:ext>
              </a:extLst>
            </p:cNvPr>
            <p:cNvCxnSpPr/>
            <p:nvPr userDrawn="1"/>
          </p:nvCxnSpPr>
          <p:spPr>
            <a:xfrm>
              <a:off x="1928445" y="4566791"/>
              <a:ext cx="1354016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D2BCEC17-1869-476A-9452-6D80A6E86599}"/>
                </a:ext>
              </a:extLst>
            </p:cNvPr>
            <p:cNvSpPr/>
            <p:nvPr userDrawn="1"/>
          </p:nvSpPr>
          <p:spPr>
            <a:xfrm>
              <a:off x="2001873" y="4202867"/>
              <a:ext cx="241598" cy="24159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rmAutofit fontScale="32500" lnSpcReduction="20000"/>
            </a:bodyPr>
            <a:lstStyle/>
            <a:p>
              <a:pPr algn="ctr"/>
              <a:endParaRPr lang="fr-FR"/>
            </a:p>
          </p:txBody>
        </p:sp>
      </p:grpSp>
      <p:sp>
        <p:nvSpPr>
          <p:cNvPr id="79" name="Espace réservé du texte 3">
            <a:extLst>
              <a:ext uri="{FF2B5EF4-FFF2-40B4-BE49-F238E27FC236}">
                <a16:creationId xmlns:a16="http://schemas.microsoft.com/office/drawing/2014/main" id="{6AEA080D-F3AD-4355-B272-91EC55EADD6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879441" y="3626867"/>
            <a:ext cx="5179372" cy="505103"/>
          </a:xfrm>
          <a:prstGeom prst="rect">
            <a:avLst/>
          </a:prstGeom>
        </p:spPr>
        <p:txBody>
          <a:bodyPr lIns="0" rIns="0" anchor="ctr"/>
          <a:lstStyle>
            <a:lvl1pPr marL="0" indent="0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/>
              <a:t>Descripción de la ventaja del producto, 3 líneas máx. </a:t>
            </a:r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</a:t>
            </a:r>
          </a:p>
        </p:txBody>
      </p:sp>
      <p:sp>
        <p:nvSpPr>
          <p:cNvPr id="80" name="Espace réservé du texte 3">
            <a:extLst>
              <a:ext uri="{FF2B5EF4-FFF2-40B4-BE49-F238E27FC236}">
                <a16:creationId xmlns:a16="http://schemas.microsoft.com/office/drawing/2014/main" id="{9DDF1B3C-FAAD-4689-86D0-47AE51CBA17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9668" y="3676017"/>
            <a:ext cx="904996" cy="359529"/>
          </a:xfrm>
          <a:prstGeom prst="rect">
            <a:avLst/>
          </a:prstGeom>
        </p:spPr>
        <p:txBody>
          <a:bodyPr wrap="none" lIns="0" rIns="0" anchor="ctr">
            <a:normAutofit/>
          </a:bodyPr>
          <a:lstStyle>
            <a:lvl1pPr marL="0" indent="0">
              <a:buNone/>
              <a:defRPr lang="fr-FR" sz="1000" kern="1200" dirty="0" smtClean="0">
                <a:solidFill>
                  <a:schemeClr val="bg1"/>
                </a:solidFill>
                <a:latin typeface="Gotham Medium" panose="02000603030000020004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Ventaja</a:t>
            </a:r>
            <a:r>
              <a:rPr lang="fr-FR"/>
              <a:t> 3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9D9E5A44-5DD4-4379-8813-2BAA5199025B}"/>
              </a:ext>
            </a:extLst>
          </p:cNvPr>
          <p:cNvSpPr txBox="1"/>
          <p:nvPr userDrawn="1"/>
        </p:nvSpPr>
        <p:spPr>
          <a:xfrm>
            <a:off x="7834621" y="5331084"/>
            <a:ext cx="568538" cy="36017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lvl="0"/>
            <a:r>
              <a:rPr lang="fr-FR" sz="1000">
                <a:solidFill>
                  <a:schemeClr val="bg1"/>
                </a:solidFill>
                <a:latin typeface="Gotham Bold" panose="02000803030000020004" pitchFamily="2" charset="0"/>
              </a:rPr>
              <a:t>EAN13 :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1F187FAF-7B86-4D1C-89EC-42EBBB134CF8}"/>
              </a:ext>
            </a:extLst>
          </p:cNvPr>
          <p:cNvSpPr txBox="1"/>
          <p:nvPr userDrawn="1"/>
        </p:nvSpPr>
        <p:spPr>
          <a:xfrm>
            <a:off x="7837795" y="5632948"/>
            <a:ext cx="800379" cy="36017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lvl="0"/>
            <a:r>
              <a:rPr lang="fr-FR" sz="1000" err="1">
                <a:solidFill>
                  <a:schemeClr val="bg1"/>
                </a:solidFill>
                <a:latin typeface="Gotham Bold" panose="02000803030000020004" pitchFamily="2" charset="0"/>
              </a:rPr>
              <a:t>Referencia</a:t>
            </a:r>
            <a:r>
              <a:rPr lang="fr-FR" sz="1000">
                <a:solidFill>
                  <a:schemeClr val="bg1"/>
                </a:solidFill>
                <a:latin typeface="Gotham Bold" panose="02000803030000020004" pitchFamily="2" charset="0"/>
              </a:rPr>
              <a:t> :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414B9AEE-8D8B-4804-8653-DCBE22D26569}"/>
              </a:ext>
            </a:extLst>
          </p:cNvPr>
          <p:cNvSpPr txBox="1"/>
          <p:nvPr userDrawn="1"/>
        </p:nvSpPr>
        <p:spPr>
          <a:xfrm>
            <a:off x="7837796" y="5924841"/>
            <a:ext cx="420978" cy="36017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lvl="0"/>
            <a:r>
              <a:rPr lang="fr-FR" sz="1000">
                <a:solidFill>
                  <a:schemeClr val="bg1"/>
                </a:solidFill>
                <a:latin typeface="Gotham Bold" panose="02000803030000020004" pitchFamily="2" charset="0"/>
              </a:rPr>
              <a:t>UVC :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3B94F5A5-F101-4D70-AD59-90BC41640A94}"/>
              </a:ext>
            </a:extLst>
          </p:cNvPr>
          <p:cNvSpPr txBox="1"/>
          <p:nvPr userDrawn="1"/>
        </p:nvSpPr>
        <p:spPr>
          <a:xfrm>
            <a:off x="7832507" y="4854091"/>
            <a:ext cx="1030505" cy="36017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lvl="0"/>
            <a:r>
              <a:rPr lang="fr-FR" sz="1000" err="1">
                <a:solidFill>
                  <a:schemeClr val="bg1"/>
                </a:solidFill>
                <a:latin typeface="Gotham Bold" panose="02000803030000020004" pitchFamily="2" charset="0"/>
              </a:rPr>
              <a:t>Denominación</a:t>
            </a:r>
            <a:r>
              <a:rPr lang="fr-FR" sz="1000">
                <a:solidFill>
                  <a:schemeClr val="bg1"/>
                </a:solidFill>
                <a:latin typeface="Gotham Bold" panose="02000803030000020004" pitchFamily="2" charset="0"/>
              </a:rPr>
              <a:t> :</a:t>
            </a:r>
          </a:p>
        </p:txBody>
      </p:sp>
    </p:spTree>
    <p:extLst>
      <p:ext uri="{BB962C8B-B14F-4D97-AF65-F5344CB8AC3E}">
        <p14:creationId xmlns:p14="http://schemas.microsoft.com/office/powerpoint/2010/main" val="2207113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5">
          <p15:clr>
            <a:srgbClr val="FBAE40"/>
          </p15:clr>
        </p15:guide>
        <p15:guide id="2" pos="279">
          <p15:clr>
            <a:srgbClr val="FBAE40"/>
          </p15:clr>
        </p15:guide>
        <p15:guide id="3" orient="horz" pos="1071">
          <p15:clr>
            <a:srgbClr val="FBAE40"/>
          </p15:clr>
        </p15:guide>
        <p15:guide id="4" pos="4702">
          <p15:clr>
            <a:srgbClr val="FBAE40"/>
          </p15:clr>
        </p15:guide>
        <p15:guide id="5" pos="4452">
          <p15:clr>
            <a:srgbClr val="FBAE40"/>
          </p15:clr>
        </p15:guide>
        <p15:guide id="6" pos="728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1564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580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5708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01DED-6996-DBFD-7AA6-5C3F195A0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91F6B254-68CD-9336-D63E-D1F888CF1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/>
              <a:t>Tube VERRE LED 60CM / 120CM / 150CM - 4000K</a:t>
            </a:r>
            <a:br>
              <a:rPr lang="fr-FR"/>
            </a:br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6FF12773-4097-2759-EF6E-ADB8C1877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fr-FR" sz="1600" cap="none"/>
              <a:t>Éclairez mieux, consommez moins, économisez chaque jour.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5D620EED-CE20-67DA-F506-C4F88FED9F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Une réponse concrète aux enjeux d’éclairage professionnel et domestique : réduire la consommation sans sacrifier la puissance lumineuse.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57EDC706-FCD0-1694-ADCC-04C3ED10769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fr-FR"/>
              <a:t>Technologie LED à haute efficacité énergétique pour une consommation réduite et une durée de vie prolongée.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47FDE1D7-8366-0F85-860F-8D5CDD54FD8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fr-FR"/>
              <a:t>Économique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924BC91-5A30-51C8-3851-935B754BF2B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43901" y="4995629"/>
            <a:ext cx="7019926" cy="1442143"/>
          </a:xfrm>
        </p:spPr>
        <p:txBody>
          <a:bodyPr numCol="3"/>
          <a:lstStyle/>
          <a:p>
            <a:pPr>
              <a:spcBef>
                <a:spcPts val="0"/>
              </a:spcBef>
            </a:pPr>
            <a:r>
              <a:rPr lang="fr-FR">
                <a:latin typeface="Gotham Bold" panose="02000803030000020004" pitchFamily="2" charset="0"/>
              </a:rPr>
              <a:t>TUBE LED 60CM</a:t>
            </a:r>
            <a:br>
              <a:rPr lang="fr-FR"/>
            </a:br>
            <a:r>
              <a:rPr lang="fr-FR" sz="1100" b="1">
                <a:latin typeface="Gotham" panose="02000604030000020004" pitchFamily="50" charset="0"/>
              </a:rPr>
              <a:t>Culot : G13</a:t>
            </a:r>
            <a:br>
              <a:rPr lang="fr-FR" sz="1100" b="1">
                <a:latin typeface="Gotham" panose="02000604030000020004" pitchFamily="50" charset="0"/>
              </a:rPr>
            </a:br>
            <a:r>
              <a:rPr lang="fr-FR" sz="1100" b="1">
                <a:latin typeface="Gotham" panose="02000604030000020004" pitchFamily="50" charset="0"/>
              </a:rPr>
              <a:t>Puissance : 9W</a:t>
            </a:r>
            <a:br>
              <a:rPr lang="fr-FR" sz="1100" b="1">
                <a:latin typeface="Gotham" panose="02000604030000020004" pitchFamily="50" charset="0"/>
              </a:rPr>
            </a:br>
            <a:r>
              <a:rPr lang="fr-FR" sz="1100" b="1">
                <a:latin typeface="Gotham" panose="02000604030000020004" pitchFamily="50" charset="0"/>
              </a:rPr>
              <a:t>Flux lumineux : 900lm</a:t>
            </a:r>
            <a:br>
              <a:rPr lang="fr-FR" sz="1100" b="1">
                <a:latin typeface="Gotham" panose="02000604030000020004" pitchFamily="50" charset="0"/>
              </a:rPr>
            </a:br>
            <a:r>
              <a:rPr lang="fr-FR" sz="1100" b="1">
                <a:latin typeface="Gotham" panose="02000604030000020004" pitchFamily="50" charset="0"/>
              </a:rPr>
              <a:t>IRC: &gt;80</a:t>
            </a:r>
            <a:br>
              <a:rPr lang="fr-FR" sz="1100" b="1">
                <a:latin typeface="Gotham" panose="02000604030000020004" pitchFamily="50" charset="0"/>
              </a:rPr>
            </a:br>
            <a:r>
              <a:rPr lang="fr-FR" sz="1100" b="1">
                <a:latin typeface="Gotham" panose="02000604030000020004" pitchFamily="50" charset="0"/>
              </a:rPr>
              <a:t>Tension 230V 50Hz</a:t>
            </a:r>
            <a:br>
              <a:rPr lang="fr-FR" sz="1100" b="1">
                <a:latin typeface="Gotham" panose="02000604030000020004" pitchFamily="50" charset="0"/>
              </a:rPr>
            </a:br>
            <a:r>
              <a:rPr lang="fr-FR" sz="1100" b="1">
                <a:latin typeface="Gotham" panose="02000604030000020004" pitchFamily="50" charset="0"/>
              </a:rPr>
              <a:t>Durée de vie : 25000H</a:t>
            </a:r>
            <a:br>
              <a:rPr lang="fr-FR" sz="1100" b="1">
                <a:latin typeface="Gotham" panose="02000604030000020004" pitchFamily="50" charset="0"/>
              </a:rPr>
            </a:br>
            <a:r>
              <a:rPr lang="fr-FR" sz="1100" b="1">
                <a:latin typeface="Gotham" panose="02000604030000020004" pitchFamily="50" charset="0"/>
              </a:rPr>
              <a:t>Dimensions : 600 x Ø28 mm</a:t>
            </a:r>
            <a:br>
              <a:rPr lang="fr-FR" sz="1100" b="1">
                <a:latin typeface="Gotham" panose="02000604030000020004" pitchFamily="50" charset="0"/>
              </a:rPr>
            </a:br>
            <a:r>
              <a:rPr lang="fr-FR" sz="1100" b="1">
                <a:latin typeface="Gotham" panose="02000604030000020004" pitchFamily="50" charset="0"/>
              </a:rPr>
              <a:t>Classe énergétique : F</a:t>
            </a:r>
            <a:br>
              <a:rPr lang="fr-FR" sz="1100" b="1">
                <a:latin typeface="Gotham" panose="02000604030000020004" pitchFamily="50" charset="0"/>
              </a:rPr>
            </a:br>
            <a:endParaRPr lang="fr-FR" sz="1100" b="1">
              <a:latin typeface="Gotham" panose="02000604030000020004" pitchFamily="50" charset="0"/>
            </a:endParaRPr>
          </a:p>
          <a:p>
            <a:pPr>
              <a:spcBef>
                <a:spcPts val="0"/>
              </a:spcBef>
            </a:pPr>
            <a:r>
              <a:rPr lang="fr-FR" sz="1100">
                <a:latin typeface="Gotham Bold" panose="02000803030000020004" pitchFamily="2" charset="0"/>
              </a:rPr>
              <a:t>TUBE LED 120CM</a:t>
            </a:r>
            <a:br>
              <a:rPr lang="fr-FR" sz="1100"/>
            </a:br>
            <a:r>
              <a:rPr lang="fr-FR" sz="1100" b="1">
                <a:latin typeface="Gotham" panose="02000604030000020004" pitchFamily="50" charset="0"/>
              </a:rPr>
              <a:t>Culot : G13</a:t>
            </a:r>
            <a:br>
              <a:rPr lang="fr-FR" sz="1100" b="1">
                <a:latin typeface="Gotham" panose="02000604030000020004" pitchFamily="50" charset="0"/>
              </a:rPr>
            </a:br>
            <a:r>
              <a:rPr lang="fr-FR" sz="1100" b="1">
                <a:latin typeface="Gotham" panose="02000604030000020004" pitchFamily="50" charset="0"/>
              </a:rPr>
              <a:t>Puissance : 18W</a:t>
            </a:r>
            <a:br>
              <a:rPr lang="fr-FR" sz="1100" b="1">
                <a:latin typeface="Gotham" panose="02000604030000020004" pitchFamily="50" charset="0"/>
              </a:rPr>
            </a:br>
            <a:r>
              <a:rPr lang="fr-FR" sz="1100" b="1">
                <a:latin typeface="Gotham" panose="02000604030000020004" pitchFamily="50" charset="0"/>
              </a:rPr>
              <a:t>Flux lumineux : 1850lm</a:t>
            </a:r>
            <a:br>
              <a:rPr lang="fr-FR" sz="1100" b="1">
                <a:latin typeface="Gotham" panose="02000604030000020004" pitchFamily="50" charset="0"/>
              </a:rPr>
            </a:br>
            <a:r>
              <a:rPr lang="fr-FR" sz="1100" b="1">
                <a:latin typeface="Gotham" panose="02000604030000020004" pitchFamily="50" charset="0"/>
              </a:rPr>
              <a:t>IRC: &gt;80</a:t>
            </a:r>
            <a:br>
              <a:rPr lang="fr-FR" sz="1100" b="1">
                <a:latin typeface="Gotham" panose="02000604030000020004" pitchFamily="50" charset="0"/>
              </a:rPr>
            </a:br>
            <a:r>
              <a:rPr lang="fr-FR" sz="1100" b="1">
                <a:latin typeface="Gotham" panose="02000604030000020004" pitchFamily="50" charset="0"/>
              </a:rPr>
              <a:t>Tension 230V 50Hz</a:t>
            </a:r>
            <a:br>
              <a:rPr lang="fr-FR" sz="1100" b="1">
                <a:latin typeface="Gotham" panose="02000604030000020004" pitchFamily="50" charset="0"/>
              </a:rPr>
            </a:br>
            <a:r>
              <a:rPr lang="fr-FR" sz="1100" b="1">
                <a:latin typeface="Gotham" panose="02000604030000020004" pitchFamily="50" charset="0"/>
              </a:rPr>
              <a:t>Durée de vie : 25000H</a:t>
            </a:r>
            <a:br>
              <a:rPr lang="fr-FR" sz="1100" b="1">
                <a:latin typeface="Gotham" panose="02000604030000020004" pitchFamily="50" charset="0"/>
              </a:rPr>
            </a:br>
            <a:r>
              <a:rPr lang="fr-FR" sz="1100" b="1">
                <a:latin typeface="Gotham" panose="02000604030000020004" pitchFamily="50" charset="0"/>
              </a:rPr>
              <a:t>Dimensions : 1200 x Ø28 mm</a:t>
            </a:r>
            <a:br>
              <a:rPr lang="fr-FR" sz="1100" b="1">
                <a:latin typeface="Gotham" panose="02000604030000020004" pitchFamily="50" charset="0"/>
              </a:rPr>
            </a:br>
            <a:r>
              <a:rPr lang="fr-FR" sz="1100" b="1">
                <a:latin typeface="Gotham" panose="02000604030000020004" pitchFamily="50" charset="0"/>
              </a:rPr>
              <a:t>Classe énergétique : F</a:t>
            </a:r>
            <a:br>
              <a:rPr lang="fr-FR" sz="1100" b="1">
                <a:latin typeface="Gotham" panose="02000604030000020004" pitchFamily="50" charset="0"/>
              </a:rPr>
            </a:br>
            <a:br>
              <a:rPr lang="fr-FR" sz="1100" b="1">
                <a:latin typeface="Gotham" panose="02000604030000020004" pitchFamily="50" charset="0"/>
              </a:rPr>
            </a:br>
            <a:r>
              <a:rPr lang="fr-FR" sz="1200">
                <a:latin typeface="Gotham Bold" panose="02000803030000020004" pitchFamily="2" charset="0"/>
              </a:rPr>
              <a:t>TUBE LED 150CM</a:t>
            </a:r>
            <a:br>
              <a:rPr lang="fr-FR" sz="1200"/>
            </a:br>
            <a:r>
              <a:rPr lang="fr-FR" sz="1100" b="1">
                <a:latin typeface="Gotham" panose="02000604030000020004" pitchFamily="50" charset="0"/>
              </a:rPr>
              <a:t>Culot : G13</a:t>
            </a:r>
            <a:br>
              <a:rPr lang="fr-FR" sz="1100" b="1">
                <a:latin typeface="Gotham" panose="02000604030000020004" pitchFamily="50" charset="0"/>
              </a:rPr>
            </a:br>
            <a:r>
              <a:rPr lang="fr-FR" sz="1100" b="1">
                <a:latin typeface="Gotham" panose="02000604030000020004" pitchFamily="50" charset="0"/>
              </a:rPr>
              <a:t>Puissance : 24W</a:t>
            </a:r>
            <a:br>
              <a:rPr lang="fr-FR" sz="1100" b="1">
                <a:latin typeface="Gotham" panose="02000604030000020004" pitchFamily="50" charset="0"/>
              </a:rPr>
            </a:br>
            <a:r>
              <a:rPr lang="fr-FR" sz="1100" b="1">
                <a:latin typeface="Gotham" panose="02000604030000020004" pitchFamily="50" charset="0"/>
              </a:rPr>
              <a:t>Flux lumineux : 2500lm</a:t>
            </a:r>
            <a:br>
              <a:rPr lang="fr-FR" sz="1100" b="1">
                <a:latin typeface="Gotham" panose="02000604030000020004" pitchFamily="50" charset="0"/>
              </a:rPr>
            </a:br>
            <a:r>
              <a:rPr lang="fr-FR" sz="1100" b="1">
                <a:latin typeface="Gotham" panose="02000604030000020004" pitchFamily="50" charset="0"/>
              </a:rPr>
              <a:t>IRC: &gt;80</a:t>
            </a:r>
            <a:br>
              <a:rPr lang="fr-FR" sz="1100" b="1">
                <a:latin typeface="Gotham" panose="02000604030000020004" pitchFamily="50" charset="0"/>
              </a:rPr>
            </a:br>
            <a:r>
              <a:rPr lang="fr-FR" sz="1100" b="1">
                <a:latin typeface="Gotham" panose="02000604030000020004" pitchFamily="50" charset="0"/>
              </a:rPr>
              <a:t>Tension 230V 50Hz</a:t>
            </a:r>
            <a:br>
              <a:rPr lang="fr-FR" sz="1100" b="1">
                <a:latin typeface="Gotham" panose="02000604030000020004" pitchFamily="50" charset="0"/>
              </a:rPr>
            </a:br>
            <a:r>
              <a:rPr lang="fr-FR" sz="1100" b="1">
                <a:latin typeface="Gotham" panose="02000604030000020004" pitchFamily="50" charset="0"/>
              </a:rPr>
              <a:t>Durée de vie : 25000H</a:t>
            </a:r>
            <a:br>
              <a:rPr lang="fr-FR" sz="1100" b="1">
                <a:latin typeface="Gotham" panose="02000604030000020004" pitchFamily="50" charset="0"/>
              </a:rPr>
            </a:br>
            <a:r>
              <a:rPr lang="fr-FR" sz="1100" b="1">
                <a:latin typeface="Gotham" panose="02000604030000020004" pitchFamily="50" charset="0"/>
              </a:rPr>
              <a:t>Dimensions : 1500 x Ø28 mm</a:t>
            </a:r>
            <a:br>
              <a:rPr lang="fr-FR" sz="1100" b="1">
                <a:latin typeface="Gotham" panose="02000604030000020004" pitchFamily="50" charset="0"/>
              </a:rPr>
            </a:br>
            <a:r>
              <a:rPr lang="fr-FR" sz="1100" b="1">
                <a:latin typeface="Gotham" panose="02000604030000020004" pitchFamily="50" charset="0"/>
              </a:rPr>
              <a:t>Classe énergétique : F</a:t>
            </a:r>
            <a:br>
              <a:rPr lang="fr-FR" sz="1100" b="1">
                <a:latin typeface="Gotham" panose="02000604030000020004" pitchFamily="50" charset="0"/>
              </a:rPr>
            </a:br>
            <a:endParaRPr lang="fr-FR" sz="1100" b="1">
              <a:latin typeface="Gotham" panose="02000604030000020004" pitchFamily="50" charset="0"/>
            </a:endParaRPr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0CA769A-9718-75EF-4945-0E1B82DEFAF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fr-FR"/>
              <a:t>Tubes LED T8 basse consommation et à haute efficacité lumineuse, pour un éclairage puissant et homogène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9601F68B-D28B-E68C-6C5B-4F384096253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fr-FR"/>
              <a:t>Performant</a:t>
            </a:r>
          </a:p>
        </p:txBody>
      </p:sp>
      <p:sp>
        <p:nvSpPr>
          <p:cNvPr id="29" name="Espace réservé du texte 28">
            <a:extLst>
              <a:ext uri="{FF2B5EF4-FFF2-40B4-BE49-F238E27FC236}">
                <a16:creationId xmlns:a16="http://schemas.microsoft.com/office/drawing/2014/main" id="{DA233285-DBB6-CAF0-C6DF-9BABE60BC76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fr-FR"/>
              <a:t>Une solution prête à poser, sans tracas, compatible avec tout les luminaires existants grâce à son starter fourni pour remplacer les tubes fluorescents.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86821B02-2A21-F12F-9115-D9041D01A3F4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fr-FR"/>
              <a:t>Malin</a:t>
            </a:r>
          </a:p>
        </p:txBody>
      </p:sp>
      <p:pic>
        <p:nvPicPr>
          <p:cNvPr id="37" name="Graphique 36" descr="Euro avec un remplissage uni">
            <a:extLst>
              <a:ext uri="{FF2B5EF4-FFF2-40B4-BE49-F238E27FC236}">
                <a16:creationId xmlns:a16="http://schemas.microsoft.com/office/drawing/2014/main" id="{8A9F375A-3534-B5F7-9ECA-7B67C40B3C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9176" y="2462204"/>
            <a:ext cx="179011" cy="179011"/>
          </a:xfrm>
          <a:prstGeom prst="rect">
            <a:avLst/>
          </a:prstGeom>
        </p:spPr>
      </p:pic>
      <p:pic>
        <p:nvPicPr>
          <p:cNvPr id="2" name="Graphique 1" descr="Ampoule avec un remplissage uni">
            <a:extLst>
              <a:ext uri="{FF2B5EF4-FFF2-40B4-BE49-F238E27FC236}">
                <a16:creationId xmlns:a16="http://schemas.microsoft.com/office/drawing/2014/main" id="{DFBD60FB-7A2C-EC3B-8EDC-0C9411777D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48700" y="3126425"/>
            <a:ext cx="179011" cy="179011"/>
          </a:xfrm>
          <a:prstGeom prst="rect">
            <a:avLst/>
          </a:prstGeom>
        </p:spPr>
      </p:pic>
      <p:pic>
        <p:nvPicPr>
          <p:cNvPr id="3" name="Graphique 2" descr="Tournevis avec un remplissage uni">
            <a:extLst>
              <a:ext uri="{FF2B5EF4-FFF2-40B4-BE49-F238E27FC236}">
                <a16:creationId xmlns:a16="http://schemas.microsoft.com/office/drawing/2014/main" id="{49B033BA-6CDE-A7FD-E1FA-1172DAF1E3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64562" y="3777630"/>
            <a:ext cx="153625" cy="153625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AF15A15-EA39-B33F-6766-F1A87EA411B8}"/>
              </a:ext>
            </a:extLst>
          </p:cNvPr>
          <p:cNvSpPr/>
          <p:nvPr/>
        </p:nvSpPr>
        <p:spPr>
          <a:xfrm>
            <a:off x="7710660" y="4851865"/>
            <a:ext cx="3822793" cy="1442143"/>
          </a:xfrm>
          <a:prstGeom prst="roundRect">
            <a:avLst>
              <a:gd name="adj" fmla="val 2590"/>
            </a:avLst>
          </a:prstGeom>
          <a:solidFill>
            <a:srgbClr val="53575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19">
            <a:extLst>
              <a:ext uri="{FF2B5EF4-FFF2-40B4-BE49-F238E27FC236}">
                <a16:creationId xmlns:a16="http://schemas.microsoft.com/office/drawing/2014/main" id="{A31E34F4-423C-9C2E-5A40-AC9BB06E295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299676" y="5337650"/>
            <a:ext cx="1698688" cy="246221"/>
          </a:xfrm>
        </p:spPr>
        <p:txBody>
          <a:bodyPr/>
          <a:lstStyle/>
          <a:p>
            <a:r>
              <a:rPr lang="fr-FR"/>
              <a:t>TUBE T8 LED 4000K 9W  </a:t>
            </a:r>
          </a:p>
          <a:p>
            <a:r>
              <a:rPr lang="fr-FR"/>
              <a:t>TUBE T8 LED 4000K 18W  </a:t>
            </a:r>
          </a:p>
          <a:p>
            <a:r>
              <a:rPr lang="fr-FR"/>
              <a:t>TUBE T8 LED 4000K 24W</a:t>
            </a:r>
          </a:p>
          <a:p>
            <a:endParaRPr lang="fr-FR"/>
          </a:p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242E0194-4483-C812-B29E-84B4CBC9182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799083" y="5337650"/>
            <a:ext cx="462286" cy="179389"/>
          </a:xfrm>
        </p:spPr>
        <p:txBody>
          <a:bodyPr anchor="t"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/>
              <a:t>510181 </a:t>
            </a:r>
            <a:br>
              <a:rPr lang="fr-FR"/>
            </a:br>
            <a:r>
              <a:rPr lang="fr-FR"/>
              <a:t>510182 </a:t>
            </a:r>
            <a:br>
              <a:rPr lang="fr-FR"/>
            </a:br>
            <a:r>
              <a:rPr lang="fr-FR"/>
              <a:t>510183</a:t>
            </a:r>
          </a:p>
        </p:txBody>
      </p:sp>
      <p:pic>
        <p:nvPicPr>
          <p:cNvPr id="19" name="Espace réservé du contenu 4">
            <a:extLst>
              <a:ext uri="{FF2B5EF4-FFF2-40B4-BE49-F238E27FC236}">
                <a16:creationId xmlns:a16="http://schemas.microsoft.com/office/drawing/2014/main" id="{B15E916F-1C90-233D-600A-69D255BA5261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120722" y="1126799"/>
            <a:ext cx="3151889" cy="3164916"/>
          </a:xfrm>
          <a:prstGeom prst="rect">
            <a:avLst/>
          </a:prstGeom>
        </p:spPr>
      </p:pic>
      <p:pic>
        <p:nvPicPr>
          <p:cNvPr id="31" name="Image 30" descr="Une image contenant texte, Police&#10;&#10;Le contenu généré par l’IA peut être incorrect.">
            <a:extLst>
              <a:ext uri="{FF2B5EF4-FFF2-40B4-BE49-F238E27FC236}">
                <a16:creationId xmlns:a16="http://schemas.microsoft.com/office/drawing/2014/main" id="{F960254E-6FE6-92FD-6BE9-90D487A3BDD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1864" y="3703487"/>
            <a:ext cx="255730" cy="402646"/>
          </a:xfrm>
          <a:prstGeom prst="rect">
            <a:avLst/>
          </a:prstGeom>
        </p:spPr>
      </p:pic>
      <p:sp>
        <p:nvSpPr>
          <p:cNvPr id="32" name="Espace réservé du texte 21">
            <a:extLst>
              <a:ext uri="{FF2B5EF4-FFF2-40B4-BE49-F238E27FC236}">
                <a16:creationId xmlns:a16="http://schemas.microsoft.com/office/drawing/2014/main" id="{FFB6659D-BE11-3AE1-3212-DF50D91200AE}"/>
              </a:ext>
            </a:extLst>
          </p:cNvPr>
          <p:cNvSpPr txBox="1">
            <a:spLocks/>
          </p:cNvSpPr>
          <p:nvPr/>
        </p:nvSpPr>
        <p:spPr>
          <a:xfrm>
            <a:off x="7799083" y="4995629"/>
            <a:ext cx="462286" cy="17938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b="1">
                <a:latin typeface="Gotham Bold" panose="02000803030000020004" pitchFamily="2" charset="0"/>
              </a:rPr>
              <a:t>Réf : </a:t>
            </a:r>
          </a:p>
        </p:txBody>
      </p:sp>
      <p:sp>
        <p:nvSpPr>
          <p:cNvPr id="33" name="Espace réservé du texte 19">
            <a:extLst>
              <a:ext uri="{FF2B5EF4-FFF2-40B4-BE49-F238E27FC236}">
                <a16:creationId xmlns:a16="http://schemas.microsoft.com/office/drawing/2014/main" id="{017C39BB-DA54-531C-E54D-D3A960D0A3A2}"/>
              </a:ext>
            </a:extLst>
          </p:cNvPr>
          <p:cNvSpPr txBox="1">
            <a:spLocks/>
          </p:cNvSpPr>
          <p:nvPr/>
        </p:nvSpPr>
        <p:spPr>
          <a:xfrm>
            <a:off x="8299676" y="4995629"/>
            <a:ext cx="1355392" cy="2164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>
                <a:latin typeface="Gotham Bold" panose="02000803030000020004" pitchFamily="2" charset="0"/>
              </a:rPr>
              <a:t>Libellé :</a:t>
            </a:r>
          </a:p>
          <a:p>
            <a:endParaRPr lang="fr-FR" b="1">
              <a:latin typeface="Gotham Bold" panose="02000803030000020004" pitchFamily="2" charset="0"/>
            </a:endParaRPr>
          </a:p>
        </p:txBody>
      </p:sp>
      <p:sp>
        <p:nvSpPr>
          <p:cNvPr id="34" name="Espace réservé du texte 19">
            <a:extLst>
              <a:ext uri="{FF2B5EF4-FFF2-40B4-BE49-F238E27FC236}">
                <a16:creationId xmlns:a16="http://schemas.microsoft.com/office/drawing/2014/main" id="{AE103DA3-2AD7-338A-78AE-837473FEE22A}"/>
              </a:ext>
            </a:extLst>
          </p:cNvPr>
          <p:cNvSpPr txBox="1">
            <a:spLocks/>
          </p:cNvSpPr>
          <p:nvPr/>
        </p:nvSpPr>
        <p:spPr>
          <a:xfrm>
            <a:off x="10084214" y="5337649"/>
            <a:ext cx="1252204" cy="2164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3545415101814</a:t>
            </a:r>
          </a:p>
          <a:p>
            <a:r>
              <a:rPr lang="fr-FR"/>
              <a:t>3545415101821</a:t>
            </a:r>
          </a:p>
          <a:p>
            <a:r>
              <a:rPr lang="fr-FR"/>
              <a:t>3545415101838</a:t>
            </a:r>
          </a:p>
          <a:p>
            <a:endParaRPr lang="fr-FR"/>
          </a:p>
        </p:txBody>
      </p:sp>
      <p:sp>
        <p:nvSpPr>
          <p:cNvPr id="36" name="Espace réservé du texte 19">
            <a:extLst>
              <a:ext uri="{FF2B5EF4-FFF2-40B4-BE49-F238E27FC236}">
                <a16:creationId xmlns:a16="http://schemas.microsoft.com/office/drawing/2014/main" id="{ECACA50B-0810-6FB7-FEAB-22FF6AD32BBE}"/>
              </a:ext>
            </a:extLst>
          </p:cNvPr>
          <p:cNvSpPr txBox="1">
            <a:spLocks/>
          </p:cNvSpPr>
          <p:nvPr/>
        </p:nvSpPr>
        <p:spPr>
          <a:xfrm>
            <a:off x="10082040" y="4995629"/>
            <a:ext cx="1252204" cy="2164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>
                <a:latin typeface="Gotham Bold" panose="02000803030000020004" pitchFamily="2" charset="0"/>
              </a:rPr>
              <a:t>EAN 13 :</a:t>
            </a:r>
          </a:p>
          <a:p>
            <a:endParaRPr lang="fr-FR" b="1">
              <a:latin typeface="Gotham Bold" panose="02000803030000020004" pitchFamily="2" charset="0"/>
            </a:endParaRPr>
          </a:p>
        </p:txBody>
      </p:sp>
      <p:sp>
        <p:nvSpPr>
          <p:cNvPr id="40" name="Espace réservé du texte 19">
            <a:extLst>
              <a:ext uri="{FF2B5EF4-FFF2-40B4-BE49-F238E27FC236}">
                <a16:creationId xmlns:a16="http://schemas.microsoft.com/office/drawing/2014/main" id="{227AA35B-6714-5F0A-A2D0-2AC2D045B387}"/>
              </a:ext>
            </a:extLst>
          </p:cNvPr>
          <p:cNvSpPr txBox="1">
            <a:spLocks/>
          </p:cNvSpPr>
          <p:nvPr/>
        </p:nvSpPr>
        <p:spPr>
          <a:xfrm>
            <a:off x="11125433" y="4995629"/>
            <a:ext cx="484634" cy="21641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>
                <a:latin typeface="Gotham Bold" panose="02000803030000020004" pitchFamily="2" charset="0"/>
              </a:rPr>
              <a:t>PCB:</a:t>
            </a:r>
          </a:p>
          <a:p>
            <a:endParaRPr lang="fr-FR" b="1">
              <a:latin typeface="Gotham Bold" panose="02000803030000020004" pitchFamily="2" charset="0"/>
            </a:endParaRPr>
          </a:p>
        </p:txBody>
      </p:sp>
      <p:sp>
        <p:nvSpPr>
          <p:cNvPr id="41" name="Espace réservé du texte 21">
            <a:extLst>
              <a:ext uri="{FF2B5EF4-FFF2-40B4-BE49-F238E27FC236}">
                <a16:creationId xmlns:a16="http://schemas.microsoft.com/office/drawing/2014/main" id="{C57277A1-6B76-55CE-CDE0-B1F55407708F}"/>
              </a:ext>
            </a:extLst>
          </p:cNvPr>
          <p:cNvSpPr txBox="1">
            <a:spLocks/>
          </p:cNvSpPr>
          <p:nvPr/>
        </p:nvSpPr>
        <p:spPr>
          <a:xfrm>
            <a:off x="11165301" y="5337649"/>
            <a:ext cx="311113" cy="179389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/>
              <a:t>25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/>
              <a:t>25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/>
              <a:t>25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4843474-DDFC-791C-857F-A8C3A3DC8096}"/>
              </a:ext>
            </a:extLst>
          </p:cNvPr>
          <p:cNvGrpSpPr/>
          <p:nvPr/>
        </p:nvGrpSpPr>
        <p:grpSpPr>
          <a:xfrm>
            <a:off x="9096464" y="5866581"/>
            <a:ext cx="1199637" cy="327526"/>
            <a:chOff x="505892" y="4172387"/>
            <a:chExt cx="1199637" cy="32752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55D52FC-50DB-4C02-C3BD-99BF38F5C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9158" y="4385295"/>
              <a:ext cx="976371" cy="114618"/>
            </a:xfrm>
            <a:prstGeom prst="rect">
              <a:avLst/>
            </a:prstGeom>
          </p:spPr>
        </p:pic>
        <p:sp>
          <p:nvSpPr>
            <p:cNvPr id="6" name="Organigramme : Fusion 5">
              <a:extLst>
                <a:ext uri="{FF2B5EF4-FFF2-40B4-BE49-F238E27FC236}">
                  <a16:creationId xmlns:a16="http://schemas.microsoft.com/office/drawing/2014/main" id="{6BCE9FB2-A3C5-9B4F-0C81-2841377DE8DB}"/>
                </a:ext>
              </a:extLst>
            </p:cNvPr>
            <p:cNvSpPr/>
            <p:nvPr/>
          </p:nvSpPr>
          <p:spPr>
            <a:xfrm>
              <a:off x="1106248" y="4275527"/>
              <a:ext cx="111095" cy="109768"/>
            </a:xfrm>
            <a:prstGeom prst="flowChartMerge">
              <a:avLst/>
            </a:prstGeom>
            <a:solidFill>
              <a:srgbClr val="ED6C0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6221D309-9B92-1614-DCA3-62AA2851522C}"/>
                </a:ext>
              </a:extLst>
            </p:cNvPr>
            <p:cNvSpPr txBox="1"/>
            <p:nvPr/>
          </p:nvSpPr>
          <p:spPr>
            <a:xfrm>
              <a:off x="505892" y="4172387"/>
              <a:ext cx="617434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000">
                  <a:solidFill>
                    <a:schemeClr val="bg1"/>
                  </a:solidFill>
                </a:rPr>
                <a:t>Neutre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12085"/>
      </p:ext>
    </p:extLst>
  </p:cSld>
  <p:clrMapOvr>
    <a:masterClrMapping/>
  </p:clrMapOvr>
</p:sld>
</file>

<file path=ppt/theme/theme1.xml><?xml version="1.0" encoding="utf-8"?>
<a:theme xmlns:a="http://schemas.openxmlformats.org/drawingml/2006/main" name="FRANCAIS">
  <a:themeElements>
    <a:clrScheme name="Zenitech">
      <a:dk1>
        <a:sysClr val="windowText" lastClr="000000"/>
      </a:dk1>
      <a:lt1>
        <a:sysClr val="window" lastClr="FFFFFF"/>
      </a:lt1>
      <a:dk2>
        <a:srgbClr val="53575A"/>
      </a:dk2>
      <a:lt2>
        <a:srgbClr val="FF6B00"/>
      </a:lt2>
      <a:accent1>
        <a:srgbClr val="CFD1D3"/>
      </a:accent1>
      <a:accent2>
        <a:srgbClr val="B5B8BB"/>
      </a:accent2>
      <a:accent3>
        <a:srgbClr val="8A8F92"/>
      </a:accent3>
      <a:accent4>
        <a:srgbClr val="FF882F"/>
      </a:accent4>
      <a:accent5>
        <a:srgbClr val="FFBF8F"/>
      </a:accent5>
      <a:accent6>
        <a:srgbClr val="FFD6B7"/>
      </a:accent6>
      <a:hlink>
        <a:srgbClr val="000000"/>
      </a:hlink>
      <a:folHlink>
        <a:srgbClr val="000000"/>
      </a:folHlink>
    </a:clrScheme>
    <a:fontScheme name="Zenitech">
      <a:majorFont>
        <a:latin typeface="Gotham Ultra"/>
        <a:ea typeface=""/>
        <a:cs typeface=""/>
      </a:majorFont>
      <a:minorFont>
        <a:latin typeface="Gotha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P_Zenitech_20210716_FR-EN-ES.pptx" id="{B94C1AF6-9FE5-4BF9-B530-B8C07A8F4ADD}" vid="{5C91E56B-BE07-4725-9D6C-95BB50D3AC1C}"/>
    </a:ext>
  </a:extLst>
</a:theme>
</file>

<file path=ppt/theme/theme2.xml><?xml version="1.0" encoding="utf-8"?>
<a:theme xmlns:a="http://schemas.openxmlformats.org/drawingml/2006/main" name="ENGLISH">
  <a:themeElements>
    <a:clrScheme name="Zenitech">
      <a:dk1>
        <a:sysClr val="windowText" lastClr="000000"/>
      </a:dk1>
      <a:lt1>
        <a:sysClr val="window" lastClr="FFFFFF"/>
      </a:lt1>
      <a:dk2>
        <a:srgbClr val="53575A"/>
      </a:dk2>
      <a:lt2>
        <a:srgbClr val="FF6B00"/>
      </a:lt2>
      <a:accent1>
        <a:srgbClr val="CFD1D3"/>
      </a:accent1>
      <a:accent2>
        <a:srgbClr val="B5B8BB"/>
      </a:accent2>
      <a:accent3>
        <a:srgbClr val="8A8F92"/>
      </a:accent3>
      <a:accent4>
        <a:srgbClr val="FF882F"/>
      </a:accent4>
      <a:accent5>
        <a:srgbClr val="FFBF8F"/>
      </a:accent5>
      <a:accent6>
        <a:srgbClr val="FFD6B7"/>
      </a:accent6>
      <a:hlink>
        <a:srgbClr val="000000"/>
      </a:hlink>
      <a:folHlink>
        <a:srgbClr val="000000"/>
      </a:folHlink>
    </a:clrScheme>
    <a:fontScheme name="Zenitech">
      <a:majorFont>
        <a:latin typeface="Gotham Ultra"/>
        <a:ea typeface=""/>
        <a:cs typeface=""/>
      </a:majorFont>
      <a:minorFont>
        <a:latin typeface="Gotha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P_Zenitech_20210716_FR-EN-ES.pptx" id="{B94C1AF6-9FE5-4BF9-B530-B8C07A8F4ADD}" vid="{01AE031A-AD49-437F-B1A4-C9B7A6157207}"/>
    </a:ext>
  </a:extLst>
</a:theme>
</file>

<file path=ppt/theme/theme3.xml><?xml version="1.0" encoding="utf-8"?>
<a:theme xmlns:a="http://schemas.openxmlformats.org/drawingml/2006/main" name="ESPAÑOL">
  <a:themeElements>
    <a:clrScheme name="Zenitech">
      <a:dk1>
        <a:sysClr val="windowText" lastClr="000000"/>
      </a:dk1>
      <a:lt1>
        <a:sysClr val="window" lastClr="FFFFFF"/>
      </a:lt1>
      <a:dk2>
        <a:srgbClr val="53575A"/>
      </a:dk2>
      <a:lt2>
        <a:srgbClr val="FF6B00"/>
      </a:lt2>
      <a:accent1>
        <a:srgbClr val="CFD1D3"/>
      </a:accent1>
      <a:accent2>
        <a:srgbClr val="B5B8BB"/>
      </a:accent2>
      <a:accent3>
        <a:srgbClr val="8A8F92"/>
      </a:accent3>
      <a:accent4>
        <a:srgbClr val="FF882F"/>
      </a:accent4>
      <a:accent5>
        <a:srgbClr val="FFBF8F"/>
      </a:accent5>
      <a:accent6>
        <a:srgbClr val="FFD6B7"/>
      </a:accent6>
      <a:hlink>
        <a:srgbClr val="000000"/>
      </a:hlink>
      <a:folHlink>
        <a:srgbClr val="000000"/>
      </a:folHlink>
    </a:clrScheme>
    <a:fontScheme name="Zenitech">
      <a:majorFont>
        <a:latin typeface="Gotham Ultra"/>
        <a:ea typeface=""/>
        <a:cs typeface=""/>
      </a:majorFont>
      <a:minorFont>
        <a:latin typeface="Gotha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P_Zenitech_20210716_FR-EN-ES.pptx" id="{B94C1AF6-9FE5-4BF9-B530-B8C07A8F4ADD}" vid="{D46D6503-A1AE-4023-A595-938F9E64F184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518F3B6987E7429FC68999A96E4A60" ma:contentTypeVersion="21" ma:contentTypeDescription="Crée un document." ma:contentTypeScope="" ma:versionID="ddd32225a01eb1b84f3c67cee66ea925">
  <xsd:schema xmlns:xsd="http://www.w3.org/2001/XMLSchema" xmlns:xs="http://www.w3.org/2001/XMLSchema" xmlns:p="http://schemas.microsoft.com/office/2006/metadata/properties" xmlns:ns2="756ba9ef-b494-4330-a6e1-079da4a505de" xmlns:ns3="6eb3b3c5-9440-472a-a94b-f07a3f7e50e9" targetNamespace="http://schemas.microsoft.com/office/2006/metadata/properties" ma:root="true" ma:fieldsID="cda905a4bc7589d22482f705b6044d54" ns2:_="" ns3:_="">
    <xsd:import namespace="756ba9ef-b494-4330-a6e1-079da4a505de"/>
    <xsd:import namespace="6eb3b3c5-9440-472a-a94b-f07a3f7e50e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  <xsd:element ref="ns3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6ba9ef-b494-4330-a6e1-079da4a505d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978d487c-c5b2-4fd9-8b4d-d08ecaddf388}" ma:internalName="TaxCatchAll" ma:showField="CatchAllData" ma:web="756ba9ef-b494-4330-a6e1-079da4a505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b3b3c5-9440-472a-a94b-f07a3f7e50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6" nillable="true" ma:taxonomy="true" ma:internalName="lcf76f155ced4ddcb4097134ff3c332f" ma:taxonomyFieldName="MediaServiceImageTags" ma:displayName="Balises d’images" ma:readOnly="false" ma:fieldId="{5cf76f15-5ced-4ddc-b409-7134ff3c332f}" ma:taxonomyMulti="true" ma:sspId="8bc7d13d-8a59-4d8c-aaa9-396fd423b15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eb3b3c5-9440-472a-a94b-f07a3f7e50e9">
      <Terms xmlns="http://schemas.microsoft.com/office/infopath/2007/PartnerControls"/>
    </lcf76f155ced4ddcb4097134ff3c332f>
    <TaxCatchAll xmlns="756ba9ef-b494-4330-a6e1-079da4a505de" xsi:nil="true"/>
  </documentManagement>
</p:properties>
</file>

<file path=customXml/itemProps1.xml><?xml version="1.0" encoding="utf-8"?>
<ds:datastoreItem xmlns:ds="http://schemas.openxmlformats.org/officeDocument/2006/customXml" ds:itemID="{1EE6CE72-F0A4-4DA8-99D1-F2DDB06222A1}"/>
</file>

<file path=customXml/itemProps2.xml><?xml version="1.0" encoding="utf-8"?>
<ds:datastoreItem xmlns:ds="http://schemas.openxmlformats.org/officeDocument/2006/customXml" ds:itemID="{95D7E550-8110-4CF6-B34F-CBC96ACB242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06EBD01-CB5B-4380-BA26-319D0D2CD84A}">
  <ds:schemaRefs>
    <ds:schemaRef ds:uri="5c2b58b6-a6cf-4150-8f57-ed202d21deb9"/>
    <ds:schemaRef ds:uri="6c1130e1-606d-41b4-8096-3551b82223a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Zenitech_Modele_FP_072021_FR-EN-ES</Template>
  <TotalTime>0</TotalTime>
  <Words>272</Words>
  <Application>Microsoft Office PowerPoint</Application>
  <PresentationFormat>Grand écran</PresentationFormat>
  <Paragraphs>26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Gotham Bold</vt:lpstr>
      <vt:lpstr>Gotham</vt:lpstr>
      <vt:lpstr>Calibri</vt:lpstr>
      <vt:lpstr>Arial</vt:lpstr>
      <vt:lpstr>Gotham Medium</vt:lpstr>
      <vt:lpstr>FRANCAIS</vt:lpstr>
      <vt:lpstr>ENGLISH</vt:lpstr>
      <vt:lpstr>ESPAÑOL</vt:lpstr>
      <vt:lpstr>Tube VERRE LED 60CM / 120CM / 150CM - 4000K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Didier DORMEGNIES</dc:creator>
  <cp:lastModifiedBy>Ombeline Jacque</cp:lastModifiedBy>
  <cp:revision>1</cp:revision>
  <dcterms:created xsi:type="dcterms:W3CDTF">2025-05-14T09:58:47Z</dcterms:created>
  <dcterms:modified xsi:type="dcterms:W3CDTF">2025-10-03T10:14:38Z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0x0101004F518F3B6987E7429FC68999A96E4A60</vt:lpwstr>
  </property>
  <property fmtid="{D5CDD505-2E9C-101B-9397-08002B2CF9AE}" pid="3" name="MediaServiceImageTags">
    <vt:lpwstr/>
  </property>
</Properties>
</file>