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30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4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2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28F07-D9D0-4C8C-B260-740C1DBA50D4}" type="datetimeFigureOut">
              <a:rPr lang="fr-FR" smtClean="0"/>
              <a:t>05/02/2018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06354-B9C8-4650-949C-7B110F0E4D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94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909494"/>
            <a:ext cx="8534400" cy="1470025"/>
          </a:xfrm>
        </p:spPr>
        <p:txBody>
          <a:bodyPr anchor="b" anchorCtr="0">
            <a:normAutofit/>
          </a:bodyPr>
          <a:lstStyle>
            <a:lvl1pPr algn="ctr">
              <a:defRPr sz="3706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83169"/>
            <a:ext cx="6400800" cy="495114"/>
          </a:xfrm>
        </p:spPr>
        <p:txBody>
          <a:bodyPr>
            <a:normAutofit/>
          </a:bodyPr>
          <a:lstStyle>
            <a:lvl1pPr marL="0" indent="0" algn="ctr">
              <a:buNone/>
              <a:defRPr sz="1941" b="0">
                <a:solidFill>
                  <a:schemeClr val="tx1"/>
                </a:solidFill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02833" y="3853896"/>
            <a:ext cx="1938338" cy="276225"/>
          </a:xfrm>
          <a:solidFill>
            <a:schemeClr val="accent1"/>
          </a:solidFill>
          <a:ln>
            <a:noFill/>
          </a:ln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324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5" y="349398"/>
            <a:ext cx="8310678" cy="56015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061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545784" y="1153277"/>
            <a:ext cx="3662362" cy="4793299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52901" y="1144809"/>
            <a:ext cx="3662362" cy="4793299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583208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Bullets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40363" y="5499925"/>
            <a:ext cx="7469478" cy="382791"/>
          </a:xfrm>
        </p:spPr>
        <p:txBody>
          <a:bodyPr>
            <a:normAutofit/>
          </a:bodyPr>
          <a:lstStyle>
            <a:lvl1pPr algn="ctr">
              <a:defRPr sz="1941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40364" y="1089252"/>
            <a:ext cx="7469477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503234"/>
            <a:ext cx="3662362" cy="438160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647479" y="1503234"/>
            <a:ext cx="3662362" cy="438160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634448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Bullets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40913" y="5499925"/>
            <a:ext cx="7468928" cy="382791"/>
          </a:xfrm>
        </p:spPr>
        <p:txBody>
          <a:bodyPr>
            <a:normAutofit/>
          </a:bodyPr>
          <a:lstStyle>
            <a:lvl1pPr algn="ctr">
              <a:defRPr sz="1941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089253"/>
            <a:ext cx="3662362" cy="4793299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647479" y="1089253"/>
            <a:ext cx="3662362" cy="4784831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650900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840367" y="1097719"/>
            <a:ext cx="2240019" cy="6886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429780" y="1097719"/>
            <a:ext cx="2244437" cy="6886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064030" y="1099937"/>
            <a:ext cx="2244437" cy="68643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940104" y="3495637"/>
            <a:ext cx="4626502" cy="15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3559200" y="3494525"/>
            <a:ext cx="4628725" cy="15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928084"/>
            <a:ext cx="2236566" cy="410619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3429567" y="1928084"/>
            <a:ext cx="2236566" cy="410619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6086129" y="1928084"/>
            <a:ext cx="2236566" cy="410619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737789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097717"/>
            <a:ext cx="2236566" cy="4936564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3429567" y="1097717"/>
            <a:ext cx="2236566" cy="4936564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6086129" y="1097717"/>
            <a:ext cx="2236566" cy="4936564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275256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7427" y="5421730"/>
            <a:ext cx="7472414" cy="399378"/>
          </a:xfrm>
        </p:spPr>
        <p:txBody>
          <a:bodyPr>
            <a:normAutofit/>
          </a:bodyPr>
          <a:lstStyle>
            <a:lvl1pPr algn="ctr">
              <a:defRPr sz="1765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40365" y="1089252"/>
            <a:ext cx="7477788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17"/>
          </p:nvPr>
        </p:nvSpPr>
        <p:spPr>
          <a:xfrm>
            <a:off x="4641273" y="1501400"/>
            <a:ext cx="3666692" cy="3916108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841376" y="1501400"/>
            <a:ext cx="3666692" cy="3916108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</p:spTree>
    <p:extLst>
      <p:ext uri="{BB962C8B-B14F-4D97-AF65-F5344CB8AC3E}">
        <p14:creationId xmlns:p14="http://schemas.microsoft.com/office/powerpoint/2010/main" val="3422446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7427" y="5421730"/>
            <a:ext cx="7472414" cy="399378"/>
          </a:xfrm>
        </p:spPr>
        <p:txBody>
          <a:bodyPr>
            <a:normAutofit/>
          </a:bodyPr>
          <a:lstStyle>
            <a:lvl1pPr algn="ctr">
              <a:defRPr sz="1765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17"/>
          </p:nvPr>
        </p:nvSpPr>
        <p:spPr>
          <a:xfrm>
            <a:off x="4641273" y="1089252"/>
            <a:ext cx="3666692" cy="432825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841376" y="1089252"/>
            <a:ext cx="3666692" cy="432825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</p:spTree>
    <p:extLst>
      <p:ext uri="{BB962C8B-B14F-4D97-AF65-F5344CB8AC3E}">
        <p14:creationId xmlns:p14="http://schemas.microsoft.com/office/powerpoint/2010/main" val="4049969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29281" y="5421481"/>
            <a:ext cx="7481455" cy="399378"/>
          </a:xfrm>
        </p:spPr>
        <p:txBody>
          <a:bodyPr>
            <a:normAutofit/>
          </a:bodyPr>
          <a:lstStyle>
            <a:lvl1pPr algn="ctr">
              <a:defRPr sz="1765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16"/>
          </p:nvPr>
        </p:nvSpPr>
        <p:spPr>
          <a:xfrm>
            <a:off x="829830" y="1097720"/>
            <a:ext cx="7484889" cy="4319789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</p:spTree>
    <p:extLst>
      <p:ext uri="{BB962C8B-B14F-4D97-AF65-F5344CB8AC3E}">
        <p14:creationId xmlns:p14="http://schemas.microsoft.com/office/powerpoint/2010/main" val="253232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9639" y="2720980"/>
            <a:ext cx="7324724" cy="1470025"/>
          </a:xfrm>
        </p:spPr>
        <p:txBody>
          <a:bodyPr anchor="ctr" anchorCtr="0">
            <a:normAutofit/>
          </a:bodyPr>
          <a:lstStyle>
            <a:lvl1pPr algn="ctr">
              <a:defRPr sz="3706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05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</p:spTree>
    <p:extLst>
      <p:ext uri="{BB962C8B-B14F-4D97-AF65-F5344CB8AC3E}">
        <p14:creationId xmlns:p14="http://schemas.microsoft.com/office/powerpoint/2010/main" val="328340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02911" y="899072"/>
            <a:ext cx="8312727" cy="511679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>
              <a:defRPr lang="en-US" sz="1588" smtClean="0"/>
            </a:lvl1pPr>
          </a:lstStyle>
          <a:p>
            <a:r>
              <a:rPr lang="en-US" sz="1588" dirty="0">
                <a:latin typeface="Helvetica"/>
              </a:rPr>
              <a:t>Navigate to Insert &gt; Picture. Add pre-approved picture from image library.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8" y="349398"/>
            <a:ext cx="8310678" cy="560156"/>
          </a:xfrm>
          <a:prstGeom prst="rect">
            <a:avLst/>
          </a:prstGeom>
          <a:ln>
            <a:noFill/>
          </a:ln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909494"/>
            <a:ext cx="8534400" cy="1470025"/>
          </a:xfrm>
        </p:spPr>
        <p:txBody>
          <a:bodyPr anchor="b" anchorCtr="0">
            <a:normAutofit/>
          </a:bodyPr>
          <a:lstStyle>
            <a:lvl1pPr algn="ctr">
              <a:defRPr sz="3706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283169"/>
            <a:ext cx="6400800" cy="495114"/>
          </a:xfrm>
        </p:spPr>
        <p:txBody>
          <a:bodyPr>
            <a:normAutofit/>
          </a:bodyPr>
          <a:lstStyle>
            <a:lvl1pPr marL="0" indent="0" algn="ctr">
              <a:buNone/>
              <a:defRPr sz="1941" b="0">
                <a:solidFill>
                  <a:schemeClr val="tx1"/>
                </a:solidFill>
              </a:defRPr>
            </a:lvl1pPr>
            <a:lvl2pPr marL="44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8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7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6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6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02833" y="3853896"/>
            <a:ext cx="1938338" cy="27622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324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35992596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29830" y="1089252"/>
            <a:ext cx="7480013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500945"/>
            <a:ext cx="7469480" cy="438160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893840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089253"/>
            <a:ext cx="7469480" cy="4793299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806896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29830" y="1498355"/>
            <a:ext cx="7481455" cy="43156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1765" b="0">
                <a:solidFill>
                  <a:schemeClr val="tx1"/>
                </a:solidFill>
              </a:defRPr>
            </a:lvl1pPr>
            <a:lvl2pPr marL="449505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12"/>
            </a:lvl3pPr>
            <a:lvl4pPr marL="561881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791130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829780" y="1089252"/>
            <a:ext cx="7481455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</p:spTree>
    <p:extLst>
      <p:ext uri="{BB962C8B-B14F-4D97-AF65-F5344CB8AC3E}">
        <p14:creationId xmlns:p14="http://schemas.microsoft.com/office/powerpoint/2010/main" val="25401011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29830" y="1089251"/>
            <a:ext cx="7481455" cy="472473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1765" b="0">
                <a:solidFill>
                  <a:schemeClr val="tx1"/>
                </a:solidFill>
              </a:defRPr>
            </a:lvl1pPr>
            <a:lvl2pPr marL="449505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12"/>
            </a:lvl3pPr>
            <a:lvl4pPr marL="561881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791130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</p:spTree>
    <p:extLst>
      <p:ext uri="{BB962C8B-B14F-4D97-AF65-F5344CB8AC3E}">
        <p14:creationId xmlns:p14="http://schemas.microsoft.com/office/powerpoint/2010/main" val="3913965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750773" y="6027348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29831" y="1498357"/>
            <a:ext cx="7480011" cy="43156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3017" indent="-223017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charset="2"/>
              <a:buAutoNum type="arabicPlain"/>
              <a:defRPr sz="1553" b="0">
                <a:solidFill>
                  <a:schemeClr val="tx1"/>
                </a:solidFill>
              </a:defRPr>
            </a:lvl1pPr>
            <a:lvl2pPr marL="443725" indent="-22186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359"/>
            </a:lvl2pPr>
            <a:lvl3pPr marL="780956" indent="-22186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359"/>
            </a:lvl3pPr>
            <a:lvl4pPr marL="554655" indent="-221862">
              <a:lnSpc>
                <a:spcPts val="2330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780956" indent="-221862">
              <a:lnSpc>
                <a:spcPts val="2330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5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29831" y="1089252"/>
            <a:ext cx="7480013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27891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/>
        </p:nvSpPr>
        <p:spPr>
          <a:xfrm>
            <a:off x="8750773" y="6027348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29831" y="1089251"/>
            <a:ext cx="7480011" cy="472473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3017" indent="-223017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charset="2"/>
              <a:buAutoNum type="arabicPlain"/>
              <a:defRPr sz="1553" b="0">
                <a:solidFill>
                  <a:schemeClr val="tx1"/>
                </a:solidFill>
              </a:defRPr>
            </a:lvl1pPr>
            <a:lvl2pPr marL="443725" indent="-22186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359"/>
            </a:lvl2pPr>
            <a:lvl3pPr marL="780956" indent="-22186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359"/>
            </a:lvl3pPr>
            <a:lvl4pPr marL="554655" indent="-221862">
              <a:lnSpc>
                <a:spcPts val="2330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780956" indent="-221862">
              <a:lnSpc>
                <a:spcPts val="2330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5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601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40363" y="1500945"/>
            <a:ext cx="3662362" cy="438160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840364" y="1089252"/>
            <a:ext cx="3662362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16"/>
          </p:nvPr>
        </p:nvSpPr>
        <p:spPr>
          <a:xfrm>
            <a:off x="4664364" y="1089251"/>
            <a:ext cx="3645477" cy="153520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17"/>
          </p:nvPr>
        </p:nvSpPr>
        <p:spPr>
          <a:xfrm>
            <a:off x="4664364" y="2719295"/>
            <a:ext cx="3645477" cy="153520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18"/>
          </p:nvPr>
        </p:nvSpPr>
        <p:spPr>
          <a:xfrm>
            <a:off x="4664364" y="4347344"/>
            <a:ext cx="3645477" cy="153520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1032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40363" y="1089253"/>
            <a:ext cx="3662362" cy="4793299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16"/>
          </p:nvPr>
        </p:nvSpPr>
        <p:spPr>
          <a:xfrm>
            <a:off x="4664364" y="1089251"/>
            <a:ext cx="3645477" cy="153520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17"/>
          </p:nvPr>
        </p:nvSpPr>
        <p:spPr>
          <a:xfrm>
            <a:off x="4664364" y="2719295"/>
            <a:ext cx="3645477" cy="153520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18"/>
          </p:nvPr>
        </p:nvSpPr>
        <p:spPr>
          <a:xfrm>
            <a:off x="4664364" y="4347344"/>
            <a:ext cx="3645477" cy="1535206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3438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579167" y="5454606"/>
            <a:ext cx="3738369" cy="427945"/>
          </a:xfrm>
        </p:spPr>
        <p:txBody>
          <a:bodyPr>
            <a:normAutofit/>
          </a:bodyPr>
          <a:lstStyle>
            <a:lvl1pPr algn="ctr">
              <a:defRPr sz="1765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840365" y="1089252"/>
            <a:ext cx="7475654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4579698" y="1500943"/>
            <a:ext cx="3730142" cy="3946191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500945"/>
            <a:ext cx="3662362" cy="438160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98290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579167" y="5454606"/>
            <a:ext cx="3738369" cy="427945"/>
          </a:xfrm>
        </p:spPr>
        <p:txBody>
          <a:bodyPr>
            <a:normAutofit/>
          </a:bodyPr>
          <a:lstStyle>
            <a:lvl1pPr algn="ctr">
              <a:defRPr sz="1765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4579698" y="1178570"/>
            <a:ext cx="3730142" cy="4268564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178571"/>
            <a:ext cx="3662362" cy="4703980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60750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Copy with Bullets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837426" y="1498357"/>
            <a:ext cx="7481455" cy="988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1765" b="0">
                <a:solidFill>
                  <a:schemeClr val="tx1"/>
                </a:solidFill>
              </a:defRPr>
            </a:lvl1pPr>
            <a:lvl2pPr marL="449505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12"/>
            </a:lvl3pPr>
            <a:lvl4pPr marL="561881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791130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37426" y="1089252"/>
            <a:ext cx="7481455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4679763" y="2556432"/>
            <a:ext cx="3630077" cy="3265024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32497" y="2570865"/>
            <a:ext cx="3662362" cy="3250593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85422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ody Copy with Bullets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840363" y="1089251"/>
            <a:ext cx="7481455" cy="13974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1765" b="0">
                <a:solidFill>
                  <a:schemeClr val="tx1"/>
                </a:solidFill>
              </a:defRPr>
            </a:lvl1pPr>
            <a:lvl2pPr marL="449505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12"/>
            </a:lvl3pPr>
            <a:lvl4pPr marL="561881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791130" indent="-224753">
              <a:lnSpc>
                <a:spcPts val="2360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4679763" y="2556432"/>
            <a:ext cx="3630077" cy="3265024"/>
          </a:xfrm>
        </p:spPr>
        <p:txBody>
          <a:bodyPr>
            <a:normAutofit/>
          </a:bodyPr>
          <a:lstStyle>
            <a:lvl1pPr>
              <a:defRPr sz="1588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40363" y="2570865"/>
            <a:ext cx="3662362" cy="3250593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17292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77" y="349398"/>
            <a:ext cx="8310678" cy="560156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45784" y="410107"/>
            <a:ext cx="8242621" cy="334962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840364" y="1089252"/>
            <a:ext cx="7469477" cy="4032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8740775" y="6034281"/>
            <a:ext cx="274638" cy="223837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882" smtClean="0"/>
              <a:pPr/>
              <a:t>‹N°›</a:t>
            </a:fld>
            <a:endParaRPr lang="en-US" sz="882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840363" y="1500945"/>
            <a:ext cx="3662362" cy="438160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647479" y="1492478"/>
            <a:ext cx="3662362" cy="4381607"/>
          </a:xfrm>
        </p:spPr>
        <p:txBody>
          <a:bodyPr/>
          <a:lstStyle>
            <a:lvl1pPr marL="224753" indent="-224753">
              <a:spcBef>
                <a:spcPts val="118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588" b="0">
                <a:solidFill>
                  <a:schemeClr val="tx1"/>
                </a:solidFill>
              </a:defRPr>
            </a:lvl1pPr>
            <a:lvl2pPr marL="449505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412"/>
            </a:lvl2pPr>
            <a:lvl3pPr marL="791130" indent="-22475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412"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45176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0" tIns="50941" rIns="0" bIns="50941" rtlCol="0" anchor="b" anchorCtr="0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600201"/>
            <a:ext cx="7315200" cy="4114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81953" y="5939709"/>
            <a:ext cx="8635851" cy="736899"/>
            <a:chOff x="310148" y="6731669"/>
            <a:chExt cx="9499436" cy="83515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795"/>
            <a:stretch/>
          </p:blipFill>
          <p:spPr>
            <a:xfrm>
              <a:off x="8548621" y="6731669"/>
              <a:ext cx="1260963" cy="83515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876" r="14045"/>
            <a:stretch/>
          </p:blipFill>
          <p:spPr>
            <a:xfrm>
              <a:off x="7565792" y="6731669"/>
              <a:ext cx="962526" cy="83515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36" r="24964"/>
            <a:stretch/>
          </p:blipFill>
          <p:spPr>
            <a:xfrm>
              <a:off x="6272463" y="6731669"/>
              <a:ext cx="1203158" cy="83515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130"/>
            <a:stretch/>
          </p:blipFill>
          <p:spPr>
            <a:xfrm>
              <a:off x="310148" y="6731669"/>
              <a:ext cx="3138905" cy="835152"/>
            </a:xfrm>
            <a:prstGeom prst="rect">
              <a:avLst/>
            </a:prstGeom>
          </p:spPr>
        </p:pic>
      </p:grpSp>
      <p:cxnSp>
        <p:nvCxnSpPr>
          <p:cNvPr id="16" name="Straight Connector 15"/>
          <p:cNvCxnSpPr/>
          <p:nvPr/>
        </p:nvCxnSpPr>
        <p:spPr>
          <a:xfrm>
            <a:off x="422627" y="6147608"/>
            <a:ext cx="8307461" cy="1588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4274103" y="6505028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618"/>
              </a:lnSpc>
            </a:pPr>
            <a:r>
              <a:rPr lang="en-US" sz="529" kern="600" baseline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©2016 by Master Lock Company LLC. All rights reserved. No part of this document may be shared with third parties, </a:t>
            </a:r>
          </a:p>
          <a:p>
            <a:pPr algn="r">
              <a:lnSpc>
                <a:spcPts val="618"/>
              </a:lnSpc>
            </a:pPr>
            <a:r>
              <a:rPr lang="en-US" sz="529" kern="600" baseline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reproduced, transmitted or modified in any form or by any means without prior written permission of Master Lock Company LLC. 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6827957" y="6308609"/>
            <a:ext cx="0" cy="16666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7786907" y="6308609"/>
            <a:ext cx="0" cy="16666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/>
          <p:cNvSpPr txBox="1">
            <a:spLocks/>
          </p:cNvSpPr>
          <p:nvPr/>
        </p:nvSpPr>
        <p:spPr>
          <a:xfrm>
            <a:off x="423398" y="6543106"/>
            <a:ext cx="3466949" cy="37488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806867" rtl="0" eaLnBrk="1" fontAlgn="auto" latinLnBrk="0" hangingPunct="1">
              <a:lnSpc>
                <a:spcPts val="6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750" cap="all" dirty="0">
              <a:solidFill>
                <a:schemeClr val="tx1"/>
              </a:solidFill>
              <a:latin typeface="Arial Narrow" panose="020B0606020202030204" pitchFamily="34" charset="0"/>
              <a:cs typeface="Helvetica LT Std Cond"/>
            </a:endParaRPr>
          </a:p>
          <a:p>
            <a:pPr marL="9806" marR="0" indent="0" algn="l" defTabSz="806867" rtl="0" eaLnBrk="1" fontAlgn="auto" latinLnBrk="0" hangingPunct="1">
              <a:lnSpc>
                <a:spcPts val="6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AE. GARREAU I CONSUMER SECURITY</a:t>
            </a:r>
            <a:r>
              <a:rPr lang="en-US" sz="750" cap="all" baseline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 </a:t>
            </a:r>
            <a:r>
              <a:rPr lang="en-US" sz="75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I  </a:t>
            </a:r>
            <a:r>
              <a:rPr lang="en-US" sz="750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product</a:t>
            </a:r>
            <a:r>
              <a:rPr lang="en-US" sz="750" cap="all" baseline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 manager </a:t>
            </a:r>
            <a:r>
              <a:rPr lang="en-US" sz="750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I  master</a:t>
            </a:r>
            <a:r>
              <a:rPr lang="en-US" sz="750" cap="all" baseline="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 lock </a:t>
            </a:r>
            <a:r>
              <a:rPr lang="en-US" sz="750" cap="all" baseline="0" dirty="0" err="1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europe</a:t>
            </a:r>
            <a:endParaRPr lang="en-US" sz="794" dirty="0">
              <a:solidFill>
                <a:schemeClr val="tx1"/>
              </a:solidFill>
              <a:latin typeface="Arial Narrow" panose="020B0606020202030204" pitchFamily="34" charset="0"/>
              <a:cs typeface="Helvetica LT Std Cond"/>
            </a:endParaRPr>
          </a:p>
        </p:txBody>
      </p:sp>
    </p:spTree>
    <p:extLst>
      <p:ext uri="{BB962C8B-B14F-4D97-AF65-F5344CB8AC3E}">
        <p14:creationId xmlns:p14="http://schemas.microsoft.com/office/powerpoint/2010/main" val="395405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899010" rtl="0" eaLnBrk="1" latinLnBrk="0" hangingPunct="1">
        <a:spcBef>
          <a:spcPct val="0"/>
        </a:spcBef>
        <a:buNone/>
        <a:defRPr sz="2118" b="1" kern="1200" cap="none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89901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Tx/>
        <a:buNone/>
        <a:defRPr sz="1765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0" indent="0" algn="l" defTabSz="899010" rtl="0" eaLnBrk="1" latinLnBrk="0" hangingPunct="1">
        <a:lnSpc>
          <a:spcPct val="100000"/>
        </a:lnSpc>
        <a:spcBef>
          <a:spcPts val="590"/>
        </a:spcBef>
        <a:spcAft>
          <a:spcPts val="590"/>
        </a:spcAft>
        <a:buClr>
          <a:schemeClr val="accent2"/>
        </a:buClr>
        <a:buFont typeface="Arial" panose="020B0604020202020204" pitchFamily="34" charset="0"/>
        <a:buNone/>
        <a:defRPr sz="1765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224753" indent="-224753" algn="l" defTabSz="899010" rtl="0" eaLnBrk="1" latinLnBrk="0" hangingPunct="1">
        <a:lnSpc>
          <a:spcPct val="100000"/>
        </a:lnSpc>
        <a:spcBef>
          <a:spcPts val="590"/>
        </a:spcBef>
        <a:spcAft>
          <a:spcPts val="0"/>
        </a:spcAft>
        <a:buClr>
          <a:schemeClr val="accent2"/>
        </a:buClr>
        <a:buSzPct val="200000"/>
        <a:buFontTx/>
        <a:buBlip>
          <a:blip r:embed="rId29"/>
        </a:buBlip>
        <a:defRPr sz="1588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561881" indent="-224753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Font typeface="Arial Narrow" panose="020B0606020202030204" pitchFamily="34" charset="0"/>
        <a:buChar char="–"/>
        <a:defRPr sz="1412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791130" indent="-224753" algn="l" defTabSz="89901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Pct val="125000"/>
        <a:buFontTx/>
        <a:buBlip>
          <a:blip r:embed="rId29"/>
        </a:buBlip>
        <a:defRPr sz="1412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472279" indent="-224753" algn="l" defTabSz="8990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921785" indent="-224753" algn="l" defTabSz="8990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71290" indent="-224753" algn="l" defTabSz="8990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820796" indent="-224753" algn="l" defTabSz="8990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49505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899010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48516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798021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47527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697032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46538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596043" algn="l" defTabSz="899010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448">
          <p15:clr>
            <a:srgbClr val="F26B43"/>
          </p15:clr>
        </p15:guide>
        <p15:guide id="2" pos="237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9EE013-62CA-4A10-B3B7-1B2EF4ABD8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0362" y="1089252"/>
            <a:ext cx="7854057" cy="403225"/>
          </a:xfrm>
        </p:spPr>
        <p:txBody>
          <a:bodyPr/>
          <a:lstStyle/>
          <a:p>
            <a:r>
              <a:rPr lang="fr-FR" dirty="0"/>
              <a:t>Idéal pour un rangement discret des clés…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CC27435-6FBB-4723-B88C-CA59519CF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207EURD – Boîte à clés magnétique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1C4E03F-A2F9-45CF-97B4-4681FE3611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0362" y="1500945"/>
            <a:ext cx="4478397" cy="3946189"/>
          </a:xfrm>
        </p:spPr>
        <p:txBody>
          <a:bodyPr>
            <a:normAutofit/>
          </a:bodyPr>
          <a:lstStyle/>
          <a:p>
            <a:r>
              <a:rPr lang="fr-FR" dirty="0"/>
              <a:t>Boîte à clés magnétique</a:t>
            </a:r>
          </a:p>
          <a:p>
            <a:pPr lvl="1"/>
            <a:r>
              <a:rPr lang="fr-FR" dirty="0"/>
              <a:t>Convient à la plupart des clés</a:t>
            </a:r>
          </a:p>
          <a:p>
            <a:r>
              <a:rPr lang="fr-FR" dirty="0"/>
              <a:t>Construction solide en plastique et antirouille</a:t>
            </a:r>
          </a:p>
          <a:p>
            <a:pPr lvl="1"/>
            <a:r>
              <a:rPr lang="fr-FR" dirty="0"/>
              <a:t>Pour un usage quotidien</a:t>
            </a:r>
          </a:p>
          <a:p>
            <a:r>
              <a:rPr lang="fr-FR" dirty="0"/>
              <a:t>Aimant incorporé</a:t>
            </a:r>
          </a:p>
          <a:p>
            <a:pPr lvl="1"/>
            <a:r>
              <a:rPr lang="fr-FR" dirty="0"/>
              <a:t>Permet de maintenir la boite sur toute surface en acier</a:t>
            </a:r>
          </a:p>
          <a:p>
            <a:r>
              <a:rPr lang="fr-FR" dirty="0"/>
              <a:t>Couvercle coulissant avec frein</a:t>
            </a:r>
          </a:p>
          <a:p>
            <a:pPr lvl="1"/>
            <a:r>
              <a:rPr lang="fr-FR" dirty="0"/>
              <a:t>Permet d’éviter de laisser tomber le couvercle</a:t>
            </a:r>
          </a:p>
          <a:p>
            <a:r>
              <a:rPr lang="fr-FR" dirty="0"/>
              <a:t>Modèle discret pour cacher les clés</a:t>
            </a:r>
          </a:p>
          <a:p>
            <a:pPr lvl="1"/>
            <a:r>
              <a:rPr lang="fr-FR" dirty="0"/>
              <a:t>Convient  pour usage sur une voiture, garage, maison</a:t>
            </a:r>
          </a:p>
          <a:p>
            <a:r>
              <a:rPr lang="fr-FR" dirty="0"/>
              <a:t>Produit livré en </a:t>
            </a:r>
            <a:r>
              <a:rPr lang="fr-FR" dirty="0" err="1"/>
              <a:t>cut</a:t>
            </a:r>
            <a:r>
              <a:rPr lang="fr-FR" dirty="0"/>
              <a:t> case</a:t>
            </a:r>
          </a:p>
          <a:p>
            <a:endParaRPr lang="fr-FR" dirty="0"/>
          </a:p>
        </p:txBody>
      </p:sp>
      <p:pic>
        <p:nvPicPr>
          <p:cNvPr id="12" name="Picture 2" descr="C:\Users\agarreau\Desktop\AEG - Marketing\SENTRY\photos\icones\security.gif">
            <a:extLst>
              <a:ext uri="{FF2B5EF4-FFF2-40B4-BE49-F238E27FC236}">
                <a16:creationId xmlns:a16="http://schemas.microsoft.com/office/drawing/2014/main" id="{EB980F29-83B4-4BFF-A92A-9490267E4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996" y="1089252"/>
            <a:ext cx="722545" cy="63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1A76BD7-EEB6-41BC-BC81-9AB6891A18D4}"/>
              </a:ext>
            </a:extLst>
          </p:cNvPr>
          <p:cNvSpPr txBox="1"/>
          <p:nvPr/>
        </p:nvSpPr>
        <p:spPr>
          <a:xfrm>
            <a:off x="3829042" y="5649533"/>
            <a:ext cx="3579778" cy="259831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r>
              <a:rPr lang="fr-FR" sz="1150" dirty="0"/>
              <a:t>Dimensions extérieures (H x L x P) : </a:t>
            </a:r>
            <a:r>
              <a:rPr lang="en-US" sz="1150" dirty="0"/>
              <a:t>11,9cm x 5,1cm x 2,9cm</a:t>
            </a:r>
            <a:endParaRPr lang="fr-FR" sz="1150" dirty="0"/>
          </a:p>
        </p:txBody>
      </p:sp>
      <p:pic>
        <p:nvPicPr>
          <p:cNvPr id="10" name="Picture 5" descr="C:\Documents and Settings\jnobre\Mes documents\Marketing\Storage\207EURD\207D_openwithkeys_small2.jpg">
            <a:extLst>
              <a:ext uri="{FF2B5EF4-FFF2-40B4-BE49-F238E27FC236}">
                <a16:creationId xmlns:a16="http://schemas.microsoft.com/office/drawing/2014/main" id="{A5E5BEA0-88F6-4EA2-B15E-DBDA553FE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4860"/>
          <a:stretch>
            <a:fillRect/>
          </a:stretch>
        </p:blipFill>
        <p:spPr bwMode="auto">
          <a:xfrm>
            <a:off x="6145704" y="3886810"/>
            <a:ext cx="2526232" cy="1461479"/>
          </a:xfrm>
          <a:prstGeom prst="rect">
            <a:avLst/>
          </a:prstGeom>
          <a:noFill/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7093315-77C2-49A4-90C7-97FF08E6C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79856" y="1581469"/>
            <a:ext cx="2128964" cy="198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3A017CB-D833-45DA-94C5-9330E2284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161754"/>
              </p:ext>
            </p:extLst>
          </p:nvPr>
        </p:nvGraphicFramePr>
        <p:xfrm>
          <a:off x="840362" y="5447134"/>
          <a:ext cx="2897532" cy="70975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58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735">
                <a:tc>
                  <a:txBody>
                    <a:bodyPr/>
                    <a:lstStyle/>
                    <a:p>
                      <a:pPr algn="ctr"/>
                      <a:r>
                        <a:rPr lang="fr-FR" sz="1000" noProof="0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Référence</a:t>
                      </a:r>
                    </a:p>
                  </a:txBody>
                  <a:tcPr marL="80682" marR="80682" marT="40341" marB="403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ysClr val="windowText" lastClr="000000"/>
                          </a:solidFill>
                        </a:rPr>
                        <a:t>207EURD</a:t>
                      </a:r>
                      <a:endParaRPr lang="fr-FR" sz="1000" noProof="0" dirty="0">
                        <a:solidFill>
                          <a:schemeClr val="tx1"/>
                        </a:solidFill>
                        <a:latin typeface="Arial Narrow" pitchFamily="34" charset="0"/>
                      </a:endParaRPr>
                    </a:p>
                  </a:txBody>
                  <a:tcPr marL="80682" marR="80682" marT="40341" marB="4034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338">
                <a:tc>
                  <a:txBody>
                    <a:bodyPr/>
                    <a:lstStyle/>
                    <a:p>
                      <a:pPr algn="ctr"/>
                      <a:r>
                        <a:rPr lang="fr-FR" sz="1000" noProof="0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Code barre</a:t>
                      </a:r>
                    </a:p>
                  </a:txBody>
                  <a:tcPr marL="80682" marR="80682" marT="40341" marB="4034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noProof="0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3-520190-94222-7</a:t>
                      </a:r>
                    </a:p>
                  </a:txBody>
                  <a:tcPr marL="80682" marR="80682" marT="40341" marB="4034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338">
                <a:tc>
                  <a:txBody>
                    <a:bodyPr/>
                    <a:lstStyle/>
                    <a:p>
                      <a:pPr algn="ctr"/>
                      <a:r>
                        <a:rPr lang="fr-FR" sz="1000" noProof="0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Conditionnement</a:t>
                      </a:r>
                    </a:p>
                  </a:txBody>
                  <a:tcPr marL="80682" marR="80682" marT="40341" marB="40341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noProof="0" dirty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6 / 24</a:t>
                      </a:r>
                    </a:p>
                  </a:txBody>
                  <a:tcPr marL="80682" marR="80682" marT="40341" marB="4034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369969"/>
      </p:ext>
    </p:extLst>
  </p:cSld>
  <p:clrMapOvr>
    <a:masterClrMapping/>
  </p:clrMapOvr>
</p:sld>
</file>

<file path=ppt/theme/theme1.xml><?xml version="1.0" encoding="utf-8"?>
<a:theme xmlns:a="http://schemas.openxmlformats.org/drawingml/2006/main" name="MLE 2016 anglais">
  <a:themeElements>
    <a:clrScheme name="TMLC_TEMPLATE_COLORS_031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0232E"/>
      </a:accent1>
      <a:accent2>
        <a:srgbClr val="797979"/>
      </a:accent2>
      <a:accent3>
        <a:srgbClr val="FDD900"/>
      </a:accent3>
      <a:accent4>
        <a:srgbClr val="C9C9C9"/>
      </a:accent4>
      <a:accent5>
        <a:srgbClr val="0297DD"/>
      </a:accent5>
      <a:accent6>
        <a:srgbClr val="144E85"/>
      </a:accent6>
      <a:hlink>
        <a:srgbClr val="DF011F"/>
      </a:hlink>
      <a:folHlink>
        <a:srgbClr val="811121"/>
      </a:folHlink>
    </a:clrScheme>
    <a:fontScheme name="Arial Narrow Master Lock Theme Font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3" id="{593CE5F7-5EF6-4C1D-A5CC-DE1EBC56B04B}" vid="{2D63AEFF-4943-414F-8593-FEEB9A6BC5B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18F3B6987E7429FC68999A96E4A60" ma:contentTypeVersion="18" ma:contentTypeDescription="Crée un document." ma:contentTypeScope="" ma:versionID="2fb577965bb741006d6289a607d1c63f">
  <xsd:schema xmlns:xsd="http://www.w3.org/2001/XMLSchema" xmlns:xs="http://www.w3.org/2001/XMLSchema" xmlns:p="http://schemas.microsoft.com/office/2006/metadata/properties" xmlns:ns2="756ba9ef-b494-4330-a6e1-079da4a505de" xmlns:ns3="6eb3b3c5-9440-472a-a94b-f07a3f7e50e9" targetNamespace="http://schemas.microsoft.com/office/2006/metadata/properties" ma:root="true" ma:fieldsID="36ef51fe6a24c528b57b931f52816782" ns2:_="" ns3:_="">
    <xsd:import namespace="756ba9ef-b494-4330-a6e1-079da4a505de"/>
    <xsd:import namespace="6eb3b3c5-9440-472a-a94b-f07a3f7e50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ba9ef-b494-4330-a6e1-079da4a505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78d487c-c5b2-4fd9-8b4d-d08ecaddf388}" ma:internalName="TaxCatchAll" ma:showField="CatchAllData" ma:web="756ba9ef-b494-4330-a6e1-079da4a50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3b3c5-9440-472a-a94b-f07a3f7e5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1CA852-20C3-481D-97D1-2113BAD2C9CF}"/>
</file>

<file path=customXml/itemProps2.xml><?xml version="1.0" encoding="utf-8"?>
<ds:datastoreItem xmlns:ds="http://schemas.openxmlformats.org/officeDocument/2006/customXml" ds:itemID="{87413927-31C5-4C32-9036-01AFB1D3EDC0}"/>
</file>

<file path=docProps/app.xml><?xml version="1.0" encoding="utf-8"?>
<Properties xmlns="http://schemas.openxmlformats.org/officeDocument/2006/extended-properties" xmlns:vt="http://schemas.openxmlformats.org/officeDocument/2006/docPropsVTypes">
  <Template>2016 Présentation AEG MLE anglais</Template>
  <TotalTime>193</TotalTime>
  <Words>102</Words>
  <Application>Microsoft Office PowerPoint</Application>
  <PresentationFormat>Affichage à l'écran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Calibri</vt:lpstr>
      <vt:lpstr>Helvetica</vt:lpstr>
      <vt:lpstr>Helvetica LT Std Cond</vt:lpstr>
      <vt:lpstr>Wingdings</vt:lpstr>
      <vt:lpstr>MLE 2016 anglais</vt:lpstr>
      <vt:lpstr>207EURD – Boîte à clés magnétique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Garreau, Anne-Emmanuelle</dc:creator>
  <cp:lastModifiedBy>Garreau, Anne-Emmanuelle</cp:lastModifiedBy>
  <cp:revision>90</cp:revision>
  <dcterms:created xsi:type="dcterms:W3CDTF">2018-02-05T09:04:17Z</dcterms:created>
  <dcterms:modified xsi:type="dcterms:W3CDTF">2018-02-05T16:24:51Z</dcterms:modified>
</cp:coreProperties>
</file>