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70" r:id="rId5"/>
  </p:sldIdLst>
  <p:sldSz cx="10058400" cy="7772400"/>
  <p:notesSz cx="6858000" cy="9144000"/>
  <p:defaultTextStyle>
    <a:defPPr>
      <a:defRPr lang="en-US"/>
    </a:defPPr>
    <a:lvl1pPr marL="0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97">
          <p15:clr>
            <a:srgbClr val="A4A3A4"/>
          </p15:clr>
        </p15:guide>
        <p15:guide id="2" orient="horz" pos="4348">
          <p15:clr>
            <a:srgbClr val="A4A3A4"/>
          </p15:clr>
        </p15:guide>
        <p15:guide id="3" orient="horz" pos="506">
          <p15:clr>
            <a:srgbClr val="A4A3A4"/>
          </p15:clr>
        </p15:guide>
        <p15:guide id="4" orient="horz" pos="4156">
          <p15:clr>
            <a:srgbClr val="A4A3A4"/>
          </p15:clr>
        </p15:guide>
        <p15:guide id="5" orient="horz" pos="4645">
          <p15:clr>
            <a:srgbClr val="A4A3A4"/>
          </p15:clr>
        </p15:guide>
        <p15:guide id="6" orient="horz" pos="4461">
          <p15:clr>
            <a:srgbClr val="A4A3A4"/>
          </p15:clr>
        </p15:guide>
        <p15:guide id="7" pos="3168">
          <p15:clr>
            <a:srgbClr val="A4A3A4"/>
          </p15:clr>
        </p15:guide>
        <p15:guide id="8" pos="5758">
          <p15:clr>
            <a:srgbClr val="A4A3A4"/>
          </p15:clr>
        </p15:guide>
        <p15:guide id="9" pos="575">
          <p15:clr>
            <a:srgbClr val="A4A3A4"/>
          </p15:clr>
        </p15:guide>
        <p15:guide id="10" pos="6056">
          <p15:clr>
            <a:srgbClr val="A4A3A4"/>
          </p15:clr>
        </p15:guide>
        <p15:guide id="11" pos="29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8EC9"/>
    <a:srgbClr val="103077"/>
    <a:srgbClr val="14376B"/>
    <a:srgbClr val="0F2965"/>
    <a:srgbClr val="835356"/>
    <a:srgbClr val="C68302"/>
    <a:srgbClr val="2B4586"/>
    <a:srgbClr val="BA049E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63" autoAdjust="0"/>
    <p:restoredTop sz="96951" autoAdjust="0"/>
  </p:normalViewPr>
  <p:slideViewPr>
    <p:cSldViewPr snapToGrid="0" snapToObjects="1" showGuides="1">
      <p:cViewPr varScale="1">
        <p:scale>
          <a:sx n="50" d="100"/>
          <a:sy n="50" d="100"/>
        </p:scale>
        <p:origin x="56" y="252"/>
      </p:cViewPr>
      <p:guideLst>
        <p:guide orient="horz" pos="4197"/>
        <p:guide orient="horz" pos="4348"/>
        <p:guide orient="horz" pos="506"/>
        <p:guide orient="horz" pos="4156"/>
        <p:guide orient="horz" pos="4645"/>
        <p:guide orient="horz" pos="4461"/>
        <p:guide pos="3168"/>
        <p:guide pos="5758"/>
        <p:guide pos="575"/>
        <p:guide pos="6056"/>
        <p:guide pos="2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64" d="100"/>
          <a:sy n="64" d="100"/>
        </p:scale>
        <p:origin x="-2645" y="-8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03747E-A455-4B4F-B19C-C04BBABF9342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0DECE-427B-4997-844A-6D0B7B7C791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62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70350-93F7-4B3A-941A-172E3A85422A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A9708-29DF-444B-A872-3606E3FFFBC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484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09675" y="685800"/>
            <a:ext cx="443865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>
              <a:latin typeface="Tw Cen MT" panose="020B0602020104020603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A9708-29DF-444B-A872-3606E3FFFBC2}" type="slidenum">
              <a:rPr lang="en-US" smtClean="0">
                <a:solidFill>
                  <a:prstClr val="black"/>
                </a:solidFill>
              </a:rPr>
              <a:pPr/>
              <a:t>1</a:t>
            </a:fld>
          </a:p>
        </p:txBody>
      </p:sp>
    </p:spTree>
    <p:extLst>
      <p:ext uri="{BB962C8B-B14F-4D97-AF65-F5344CB8AC3E}">
        <p14:creationId xmlns:p14="http://schemas.microsoft.com/office/powerpoint/2010/main" val="1360500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5280" y="2164092"/>
            <a:ext cx="9387840" cy="1666028"/>
          </a:xfrm>
        </p:spPr>
        <p:txBody>
          <a:bodyPr anchor="b" anchorCtr="0">
            <a:normAutofit/>
          </a:bodyPr>
          <a:lstStyle>
            <a:lvl1pPr algn="ctr">
              <a:defRPr sz="420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3720924"/>
            <a:ext cx="7040880" cy="561129"/>
          </a:xfrm>
        </p:spPr>
        <p:txBody>
          <a:bodyPr>
            <a:norm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963116" y="4367747"/>
            <a:ext cx="2132172" cy="313055"/>
          </a:xfrm>
          <a:solidFill>
            <a:schemeClr val="accent1"/>
          </a:solidFill>
        </p:spPr>
        <p:txBody>
          <a:bodyPr bIns="20376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</a:p>
        </p:txBody>
      </p:sp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2" y="394470"/>
            <a:ext cx="9141746" cy="63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62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24401" y="6144345"/>
            <a:ext cx="8229600" cy="452628"/>
          </a:xfrm>
        </p:spPr>
        <p:txBody>
          <a:bodyPr>
            <a:normAutofit/>
          </a:bodyPr>
          <a:lstStyle>
            <a:lvl1pPr algn="ctr"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18"/>
          <p:cNvSpPr>
            <a:spLocks noGrp="1"/>
          </p:cNvSpPr>
          <p:nvPr>
            <p:ph sz="quarter" idx="16"/>
          </p:nvPr>
        </p:nvSpPr>
        <p:spPr>
          <a:xfrm>
            <a:off x="912813" y="1244081"/>
            <a:ext cx="8233378" cy="4895761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561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0603" y="3083777"/>
            <a:ext cx="8057196" cy="1666028"/>
          </a:xfrm>
        </p:spPr>
        <p:txBody>
          <a:bodyPr anchor="ctr" anchorCtr="0">
            <a:normAutofit/>
          </a:bodyPr>
          <a:lstStyle>
            <a:lvl1pPr algn="ctr">
              <a:defRPr sz="420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9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263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912813" y="1698137"/>
            <a:ext cx="8228012" cy="489104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12813" y="1234485"/>
            <a:ext cx="8228014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996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2813" y="1698135"/>
            <a:ext cx="8229600" cy="489104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Narrow" panose="020B060602020203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912758" y="1234485"/>
            <a:ext cx="8229600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590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15" y="395985"/>
            <a:ext cx="9141746" cy="63484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3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12814" y="1234485"/>
            <a:ext cx="8228014" cy="4569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1100" smtClean="0">
                <a:solidFill>
                  <a:srgbClr val="FFFFFF"/>
                </a:solidFill>
              </a:rPr>
              <a:pPr/>
              <a:t>‹N°›</a:t>
            </a:fld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924399" y="1701071"/>
            <a:ext cx="8216428" cy="4965821"/>
          </a:xfrm>
        </p:spPr>
        <p:txBody>
          <a:bodyPr/>
          <a:lstStyle>
            <a:lvl1pPr marL="251430" indent="-251430">
              <a:spcBef>
                <a:spcPts val="132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760" b="0">
                <a:solidFill>
                  <a:schemeClr val="tx1"/>
                </a:solidFill>
              </a:defRPr>
            </a:lvl1pPr>
            <a:lvl2pPr marL="502861" indent="-25143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540"/>
            </a:lvl2pPr>
            <a:lvl3pPr marL="885036" indent="-25143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540"/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8482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452628" y="1037801"/>
            <a:ext cx="9144000" cy="5799032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lang="en-US" sz="1800" smtClean="0"/>
            </a:lvl1pPr>
          </a:lstStyle>
          <a:p>
            <a:r>
              <a:rPr lang="en-US" sz="1800" dirty="0">
                <a:latin typeface="Helvetica"/>
              </a:rPr>
              <a:t>Navigate to Insert &gt; Picture. Add pre-approved picture from image library.</a:t>
            </a:r>
            <a:endParaRPr lang="en-US" dirty="0"/>
          </a:p>
        </p:txBody>
      </p:sp>
      <p:pic>
        <p:nvPicPr>
          <p:cNvPr id="10" name="Picture 9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6861" y="394470"/>
            <a:ext cx="9141746" cy="637871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35280" y="2164092"/>
            <a:ext cx="9387840" cy="1666028"/>
          </a:xfrm>
        </p:spPr>
        <p:txBody>
          <a:bodyPr anchor="b" anchorCtr="0">
            <a:normAutofit/>
          </a:bodyPr>
          <a:lstStyle>
            <a:lvl1pPr algn="ctr">
              <a:defRPr sz="420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508760" y="3720924"/>
            <a:ext cx="7040880" cy="561129"/>
          </a:xfrm>
        </p:spPr>
        <p:txBody>
          <a:bodyPr>
            <a:norm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963116" y="4367747"/>
            <a:ext cx="2132172" cy="313055"/>
          </a:xfrm>
          <a:solidFill>
            <a:schemeClr val="accent1"/>
          </a:solidFill>
        </p:spPr>
        <p:txBody>
          <a:bodyPr bIns="20376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</a:p>
        </p:txBody>
      </p:sp>
    </p:spTree>
    <p:extLst>
      <p:ext uri="{BB962C8B-B14F-4D97-AF65-F5344CB8AC3E}">
        <p14:creationId xmlns:p14="http://schemas.microsoft.com/office/powerpoint/2010/main" val="1668788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24399" y="1701069"/>
            <a:ext cx="4028598" cy="4965821"/>
          </a:xfrm>
        </p:spPr>
        <p:txBody>
          <a:bodyPr/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defRPr sz="16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924400" y="1234485"/>
            <a:ext cx="4028598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0" name="Content Placeholder 18"/>
          <p:cNvSpPr>
            <a:spLocks noGrp="1"/>
          </p:cNvSpPr>
          <p:nvPr>
            <p:ph sz="quarter" idx="16"/>
          </p:nvPr>
        </p:nvSpPr>
        <p:spPr>
          <a:xfrm>
            <a:off x="5130800" y="1234485"/>
            <a:ext cx="4010025" cy="173990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Content Placeholder 18"/>
          <p:cNvSpPr>
            <a:spLocks noGrp="1"/>
          </p:cNvSpPr>
          <p:nvPr>
            <p:ph sz="quarter" idx="17"/>
          </p:nvPr>
        </p:nvSpPr>
        <p:spPr>
          <a:xfrm>
            <a:off x="5130800" y="3081868"/>
            <a:ext cx="4010025" cy="173990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Content Placeholder 18"/>
          <p:cNvSpPr>
            <a:spLocks noGrp="1"/>
          </p:cNvSpPr>
          <p:nvPr>
            <p:ph sz="quarter" idx="18"/>
          </p:nvPr>
        </p:nvSpPr>
        <p:spPr>
          <a:xfrm>
            <a:off x="5130800" y="4926990"/>
            <a:ext cx="4010025" cy="173990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762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3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037084" y="6181886"/>
            <a:ext cx="4112206" cy="485004"/>
          </a:xfrm>
        </p:spPr>
        <p:txBody>
          <a:bodyPr>
            <a:normAutofit/>
          </a:bodyPr>
          <a:lstStyle>
            <a:lvl1pPr algn="ctr"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924401" y="1234485"/>
            <a:ext cx="8223220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24398" y="1701069"/>
            <a:ext cx="4104801" cy="4965821"/>
          </a:xfrm>
        </p:spPr>
        <p:txBody>
          <a:bodyPr/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▪"/>
              <a:defRPr sz="16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Content Placeholder 18"/>
          <p:cNvSpPr>
            <a:spLocks noGrp="1"/>
          </p:cNvSpPr>
          <p:nvPr>
            <p:ph sz="quarter" idx="16"/>
          </p:nvPr>
        </p:nvSpPr>
        <p:spPr>
          <a:xfrm>
            <a:off x="5037668" y="1701069"/>
            <a:ext cx="4103156" cy="447235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018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py with Bullets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21169" y="2897514"/>
            <a:ext cx="4006431" cy="3700252"/>
          </a:xfrm>
        </p:spPr>
        <p:txBody>
          <a:bodyPr/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▪"/>
              <a:defRPr sz="16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921169" y="1698137"/>
            <a:ext cx="8229600" cy="112014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Narrow" panose="020B060602020203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21169" y="1234485"/>
            <a:ext cx="8229600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18"/>
          <p:cNvSpPr>
            <a:spLocks noGrp="1"/>
          </p:cNvSpPr>
          <p:nvPr>
            <p:ph sz="quarter" idx="16"/>
          </p:nvPr>
        </p:nvSpPr>
        <p:spPr>
          <a:xfrm>
            <a:off x="5147738" y="2897289"/>
            <a:ext cx="3993085" cy="3700361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667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924401" y="1234485"/>
            <a:ext cx="8216424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924402" y="1698134"/>
            <a:ext cx="3986265" cy="48910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62156" y="1698134"/>
            <a:ext cx="3978669" cy="4891049"/>
          </a:xfrm>
        </p:spPr>
        <p:txBody>
          <a:bodyPr>
            <a:normAutofit/>
          </a:bodyPr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 b="0">
                <a:solidFill>
                  <a:schemeClr val="tx1"/>
                </a:solidFill>
              </a:defRPr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3pPr>
            <a:lvl4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4pPr>
            <a:lvl5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021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ullets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912813" y="6172287"/>
            <a:ext cx="8228012" cy="433830"/>
          </a:xfrm>
        </p:spPr>
        <p:txBody>
          <a:bodyPr>
            <a:normAutofit/>
          </a:bodyPr>
          <a:lstStyle>
            <a:lvl1pPr algn="ctr"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24401" y="1234485"/>
            <a:ext cx="8216424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924402" y="1698134"/>
            <a:ext cx="3986265" cy="44656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62156" y="1698135"/>
            <a:ext cx="3978669" cy="4465686"/>
          </a:xfrm>
        </p:spPr>
        <p:txBody>
          <a:bodyPr>
            <a:normAutofit/>
          </a:bodyPr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 b="0">
                <a:solidFill>
                  <a:schemeClr val="tx1"/>
                </a:solidFill>
              </a:defRPr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3pPr>
            <a:lvl4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4pPr>
            <a:lvl5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99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924404" y="2029351"/>
            <a:ext cx="2468478" cy="4554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924403" y="1244080"/>
            <a:ext cx="2464021" cy="7804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8" hasCustomPrompt="1"/>
          </p:nvPr>
        </p:nvSpPr>
        <p:spPr>
          <a:xfrm>
            <a:off x="3777995" y="2029351"/>
            <a:ext cx="2468880" cy="4554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772758" y="1244080"/>
            <a:ext cx="2468880" cy="7804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6675670" y="2031870"/>
            <a:ext cx="2468880" cy="4554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6670434" y="1246595"/>
            <a:ext cx="2468880" cy="7779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rot="5400000">
            <a:off x="957005" y="3961748"/>
            <a:ext cx="5243369" cy="174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 rot="5400000">
            <a:off x="3837974" y="3960488"/>
            <a:ext cx="5245888" cy="174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300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21169" y="6144628"/>
            <a:ext cx="8219655" cy="452628"/>
          </a:xfrm>
        </p:spPr>
        <p:txBody>
          <a:bodyPr>
            <a:normAutofit/>
          </a:bodyPr>
          <a:lstStyle>
            <a:lvl1pPr algn="ctr"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24400" y="1234485"/>
            <a:ext cx="8225567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Content Placeholder 18"/>
          <p:cNvSpPr>
            <a:spLocks noGrp="1"/>
          </p:cNvSpPr>
          <p:nvPr>
            <p:ph sz="quarter" idx="17"/>
          </p:nvPr>
        </p:nvSpPr>
        <p:spPr>
          <a:xfrm>
            <a:off x="5105400" y="1701586"/>
            <a:ext cx="4033361" cy="4438256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6"/>
          </p:nvPr>
        </p:nvSpPr>
        <p:spPr>
          <a:xfrm>
            <a:off x="912813" y="1701586"/>
            <a:ext cx="4033361" cy="4438256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265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0" tIns="50941" rIns="0" bIns="50941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1813561"/>
            <a:ext cx="8046720" cy="466344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64889" y="6967289"/>
            <a:ext cx="9138207" cy="180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ML Logo Angle_White_FNL.eps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8217330" y="6883278"/>
            <a:ext cx="1606120" cy="591498"/>
          </a:xfrm>
          <a:prstGeom prst="rect">
            <a:avLst/>
          </a:prstGeom>
        </p:spPr>
      </p:pic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488724" y="7023100"/>
            <a:ext cx="6410887" cy="37041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00"/>
              </a:lnSpc>
              <a:spcAft>
                <a:spcPts val="100"/>
              </a:spcAft>
            </a:pPr>
            <a:r>
              <a:rPr lang="en-US" sz="900" b="1" cap="all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AUTOMOTIVE</a:t>
            </a:r>
            <a:endParaRPr lang="en-US" sz="900" b="1" cap="all" dirty="0">
              <a:solidFill>
                <a:srgbClr val="FF0066"/>
              </a:solidFill>
              <a:latin typeface="Arial Narrow" panose="020B0606020202030204" pitchFamily="34" charset="0"/>
              <a:cs typeface="Helvetica LT Std Cond"/>
            </a:endParaRPr>
          </a:p>
          <a:p>
            <a:pPr>
              <a:lnSpc>
                <a:spcPts val="700"/>
              </a:lnSpc>
            </a:pPr>
            <a:r>
              <a:rPr lang="en-US" sz="600" cap="all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CONFIDENTIAL  I  C.FROT </a:t>
            </a:r>
            <a:r>
              <a:rPr lang="en-US" sz="60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I  ©2014 by Master Lock Company LLC. All rights reserved. No part of this document may be shared with third parties, </a:t>
            </a:r>
          </a:p>
          <a:p>
            <a:pPr>
              <a:lnSpc>
                <a:spcPts val="720"/>
              </a:lnSpc>
            </a:pPr>
            <a:r>
              <a:rPr lang="en-US" sz="60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reproduced, transmitted or modified in any form or by any means without prior written permission of Master Lock Company LLC. </a:t>
            </a:r>
          </a:p>
        </p:txBody>
      </p:sp>
    </p:spTree>
    <p:extLst>
      <p:ext uri="{BB962C8B-B14F-4D97-AF65-F5344CB8AC3E}">
        <p14:creationId xmlns:p14="http://schemas.microsoft.com/office/powerpoint/2010/main" val="2719166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5" r:id="rId3"/>
    <p:sldLayoutId id="2147483667" r:id="rId4"/>
    <p:sldLayoutId id="2147483662" r:id="rId5"/>
    <p:sldLayoutId id="2147483669" r:id="rId6"/>
    <p:sldLayoutId id="2147483677" r:id="rId7"/>
    <p:sldLayoutId id="2147483676" r:id="rId8"/>
    <p:sldLayoutId id="2147483668" r:id="rId9"/>
    <p:sldLayoutId id="2147483670" r:id="rId10"/>
    <p:sldLayoutId id="2147483673" r:id="rId11"/>
    <p:sldLayoutId id="2147483671" r:id="rId12"/>
    <p:sldLayoutId id="2147483678" r:id="rId13"/>
    <p:sldLayoutId id="2147483655" r:id="rId14"/>
    <p:sldLayoutId id="2147483679" r:id="rId15"/>
  </p:sldLayoutIdLst>
  <p:txStyles>
    <p:titleStyle>
      <a:lvl1pPr algn="l" defTabSz="1018824" rtl="0" eaLnBrk="1" latinLnBrk="0" hangingPunct="1">
        <a:spcBef>
          <a:spcPct val="0"/>
        </a:spcBef>
        <a:buNone/>
        <a:defRPr sz="2400" b="1" kern="1200" cap="none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0" indent="0" algn="l" defTabSz="1018824" rtl="0" eaLnBrk="1" latinLnBrk="0" hangingPunct="1">
        <a:lnSpc>
          <a:spcPct val="100000"/>
        </a:lnSpc>
        <a:spcBef>
          <a:spcPts val="0"/>
        </a:spcBef>
        <a:buFontTx/>
        <a:buNone/>
        <a:defRPr sz="2000" b="1" kern="1200">
          <a:solidFill>
            <a:schemeClr val="accent3"/>
          </a:solidFill>
          <a:latin typeface="Arial Narrow" panose="020B0606020202030204" pitchFamily="34" charset="0"/>
          <a:ea typeface="+mn-ea"/>
          <a:cs typeface="+mn-cs"/>
        </a:defRPr>
      </a:lvl1pPr>
      <a:lvl2pPr marL="0" indent="0" algn="l" defTabSz="1018824" rtl="0" eaLnBrk="1" latinLnBrk="0" hangingPunct="1">
        <a:lnSpc>
          <a:spcPct val="100000"/>
        </a:lnSpc>
        <a:spcBef>
          <a:spcPts val="669"/>
        </a:spcBef>
        <a:spcAft>
          <a:spcPts val="669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254706" indent="-254706" algn="l" defTabSz="1018824" rtl="0" eaLnBrk="1" latinLnBrk="0" hangingPunct="1">
        <a:lnSpc>
          <a:spcPct val="100000"/>
        </a:lnSpc>
        <a:spcBef>
          <a:spcPts val="669"/>
        </a:spcBef>
        <a:spcAft>
          <a:spcPts val="0"/>
        </a:spcAft>
        <a:buClr>
          <a:schemeClr val="accent1"/>
        </a:buClr>
        <a:buSzPct val="100000"/>
        <a:buFont typeface="Arial Narrow" panose="020B0606020202030204" pitchFamily="34" charset="0"/>
        <a:buChar char="■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636765" indent="-254706" algn="l" defTabSz="1018824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 Narrow" panose="020B0606020202030204" pitchFamily="34" charset="0"/>
        <a:buChar char="–"/>
        <a:defRPr sz="1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896566" indent="-254706" algn="l" defTabSz="1018824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/>
        <a:buChar char="•"/>
        <a:defRPr sz="1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801767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5451" y="464788"/>
            <a:ext cx="9242138" cy="379624"/>
          </a:xfrm>
        </p:spPr>
        <p:txBody>
          <a:bodyPr>
            <a:normAutofit/>
          </a:bodyPr>
          <a:lstStyle/>
          <a:p>
            <a:r>
              <a:rPr lang="fr-FR" dirty="1" sz="2000"/>
              <a:t>3043EURDAT – Tendeurs TWIN WIRE™, lot de 10</a:t>
            </a:r>
          </a:p>
        </p:txBody>
      </p:sp>
      <p:sp>
        <p:nvSpPr>
          <p:cNvPr id="12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buClr>
                <a:schemeClr val="accent2"/>
              </a:buClr>
            </a:pPr>
            <a:r>
              <a:rPr lang="fr-FR" dirty="1">
                <a:solidFill>
                  <a:schemeClr val="tx1"/>
                </a:solidFill>
              </a:rPr>
              <a:t>Idéal pour le rangement de tendeurs…</a:t>
            </a:r>
          </a:p>
        </p:txBody>
      </p:sp>
      <p:sp>
        <p:nvSpPr>
          <p:cNvPr id="10" name="Espace réservé du texte 2"/>
          <p:cNvSpPr>
            <a:spLocks noGrp="1"/>
          </p:cNvSpPr>
          <p:nvPr>
            <p:ph type="body" sz="quarter" idx="17"/>
          </p:nvPr>
        </p:nvSpPr>
        <p:spPr>
          <a:xfrm>
            <a:off x="870138" y="1701069"/>
            <a:ext cx="4827423" cy="496582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dirty="1" sz="1600"/>
              <a:t>Lot de 6 tendeurs 2 x 60 cm + 2 x 80 cm + 2 x 100 cm en 8 mm</a:t>
            </a:r>
          </a:p>
          <a:p>
            <a:pPr lvl="1"/>
            <a:r>
              <a:rPr lang="fr-FR" dirty="1" sz="1380"/>
              <a:t>Facile à étirer et à utiliser</a:t>
            </a:r>
          </a:p>
          <a:p>
            <a:r>
              <a:rPr lang="fr-FR" dirty="1" sz="1600"/>
              <a:t>Crochet inversé</a:t>
            </a:r>
          </a:p>
          <a:p>
            <a:pPr lvl="1"/>
            <a:r>
              <a:rPr lang="fr-FR" dirty="1" sz="1380"/>
              <a:t>Permet d'avoir un espace d'accrochage plus large</a:t>
            </a:r>
          </a:p>
          <a:p>
            <a:r>
              <a:rPr lang="fr-FR" dirty="1" sz="1600"/>
              <a:t>Crochet double fil </a:t>
            </a:r>
          </a:p>
          <a:p>
            <a:pPr lvl="1"/>
            <a:r>
              <a:rPr lang="fr-FR" dirty="1" sz="1380"/>
              <a:t>Offre une meilleure résistance que les tendeurs traditionnels</a:t>
            </a:r>
          </a:p>
          <a:p>
            <a:r>
              <a:rPr lang="fr-FR" dirty="1" sz="1600"/>
              <a:t>Cadre en plastique fourni</a:t>
            </a:r>
          </a:p>
          <a:p>
            <a:pPr lvl="1"/>
            <a:r>
              <a:rPr lang="fr-FR" dirty="1" sz="1380"/>
              <a:t>Pour le stockage des tendeurs</a:t>
            </a:r>
          </a:p>
          <a:p>
            <a:r>
              <a:rPr lang="fr-FR" dirty="1" sz="1600"/>
              <a:t>Certifié TÜV</a:t>
            </a:r>
          </a:p>
          <a:p>
            <a:pPr lvl="1"/>
            <a:r>
              <a:rPr lang="fr-FR" dirty="1" sz="1380"/>
              <a:t>Résiste jusqu’à 40 kg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A500362-59FF-40AC-9FF7-D539EF835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725542"/>
              </p:ext>
            </p:extLst>
          </p:nvPr>
        </p:nvGraphicFramePr>
        <p:xfrm>
          <a:off x="829752" y="5181166"/>
          <a:ext cx="3574212" cy="118632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24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2273">
                <a:tc>
                  <a:txBody>
                    <a:bodyPr/>
                    <a:lstStyle/>
                    <a:p>
                      <a:pPr algn="ctr"/>
                      <a:r>
                        <a:rPr lang="fr-FR" dirty="1" sz="1200" noProof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Référence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1" sz="1200" b="1">
                          <a:solidFill>
                            <a:sysClr val="windowText" lastClr="000000"/>
                          </a:solidFill>
                        </a:rPr>
                        <a:t>3043EURDAT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564">
                <a:tc>
                  <a:txBody>
                    <a:bodyPr/>
                    <a:lstStyle/>
                    <a:p>
                      <a:pPr algn="ctr"/>
                      <a:r>
                        <a:rPr lang="fr-FR" dirty="1" sz="1200" noProof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Code EAN</a:t>
                      </a:r>
                      <a:r>
                        <a:rPr lang="fr-FR" dirty="1" sz="1200" noProof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marL="0" marR="0" lvl="0" indent="0" algn="ctr" defTabSz="10188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1" sz="1200"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3-520190-92315-8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564">
                <a:tc>
                  <a:txBody>
                    <a:bodyPr/>
                    <a:lstStyle/>
                    <a:p>
                      <a:pPr algn="ctr"/>
                      <a:r>
                        <a:rPr lang="fr-FR" dirty="1" sz="1200">
                          <a:solidFill>
                            <a:sysClr val="windowText" lastClr="000000"/>
                          </a:solidFill>
                        </a:rPr>
                        <a:t>Conditionnement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marL="0" marR="0" lvl="0" indent="0" algn="ctr" defTabSz="10188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1" sz="1200" b="0" noProof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- / 4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3735215245"/>
                  </a:ext>
                </a:extLst>
              </a:tr>
              <a:tr h="297128">
                <a:tc>
                  <a:txBody>
                    <a:bodyPr/>
                    <a:lstStyle/>
                    <a:p>
                      <a:pPr algn="ctr"/>
                      <a:r>
                        <a:rPr lang="fr-FR" dirty="1" sz="1200">
                          <a:solidFill>
                            <a:sysClr val="windowText" lastClr="000000"/>
                          </a:solidFill>
                        </a:rPr>
                        <a:t>Prix tarif HT €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marL="0" marR="0" lvl="0" indent="0" algn="ctr" defTabSz="10188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1" sz="1200" b="0" noProof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€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4" name="Picture 49" descr="C:\Documents and Settings\EF\Mes documents\Mes images\Cargo\Twin wire reverse\Avanteg-crochet-reverse-low.jpg">
            <a:extLst>
              <a:ext uri="{FF2B5EF4-FFF2-40B4-BE49-F238E27FC236}">
                <a16:creationId xmlns:a16="http://schemas.microsoft.com/office/drawing/2014/main" id="{E145028C-9E4A-4B12-AF42-8130063CB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4994" y="2336207"/>
            <a:ext cx="1257089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8" descr="G:\PHOTOS\Cargo\Bungees\Applications\Low res\3043DAT  01 LR.jpg">
            <a:extLst>
              <a:ext uri="{FF2B5EF4-FFF2-40B4-BE49-F238E27FC236}">
                <a16:creationId xmlns:a16="http://schemas.microsoft.com/office/drawing/2014/main" id="{29B921AA-C380-40A7-900B-E3A8196AC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t="7066" b="15202"/>
          <a:stretch>
            <a:fillRect/>
          </a:stretch>
        </p:blipFill>
        <p:spPr bwMode="auto">
          <a:xfrm>
            <a:off x="6302461" y="1234485"/>
            <a:ext cx="3312368" cy="3643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13124AC9-E8D1-4AA3-A0C8-9FE5E1BB3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88343" y="4892110"/>
            <a:ext cx="1602646" cy="2089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Image 16" descr="Registered design-1.jpg">
            <a:extLst>
              <a:ext uri="{FF2B5EF4-FFF2-40B4-BE49-F238E27FC236}">
                <a16:creationId xmlns:a16="http://schemas.microsoft.com/office/drawing/2014/main" id="{87813169-1319-4919-96E3-47B8E45EC2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526" y="6172770"/>
            <a:ext cx="1800199" cy="307947"/>
          </a:xfrm>
          <a:prstGeom prst="rect">
            <a:avLst/>
          </a:prstGeom>
        </p:spPr>
      </p:pic>
      <p:pic>
        <p:nvPicPr>
          <p:cNvPr id="24" name="Image 23" descr="Une image contenant texte&#10;&#10;Description générée automatiquement">
            <a:extLst>
              <a:ext uri="{FF2B5EF4-FFF2-40B4-BE49-F238E27FC236}">
                <a16:creationId xmlns:a16="http://schemas.microsoft.com/office/drawing/2014/main" id="{AB4910B4-2AC8-42DF-86C8-547CAAAAA5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450" y="5466208"/>
            <a:ext cx="1673252" cy="55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59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aster Lock Co_TUF template">
  <a:themeElements>
    <a:clrScheme name="Master Lock Theme Colors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DF011F"/>
      </a:accent1>
      <a:accent2>
        <a:srgbClr val="811121"/>
      </a:accent2>
      <a:accent3>
        <a:srgbClr val="828282"/>
      </a:accent3>
      <a:accent4>
        <a:srgbClr val="595959"/>
      </a:accent4>
      <a:accent5>
        <a:srgbClr val="12486C"/>
      </a:accent5>
      <a:accent6>
        <a:srgbClr val="2478AF"/>
      </a:accent6>
      <a:hlink>
        <a:srgbClr val="DF011F"/>
      </a:hlink>
      <a:folHlink>
        <a:srgbClr val="811121"/>
      </a:folHlink>
    </a:clrScheme>
    <a:fontScheme name="Arial Narrow Master Lock Theme Fonts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518F3B6987E7429FC68999A96E4A60" ma:contentTypeVersion="18" ma:contentTypeDescription="Crée un document." ma:contentTypeScope="" ma:versionID="2fb577965bb741006d6289a607d1c63f">
  <xsd:schema xmlns:xsd="http://www.w3.org/2001/XMLSchema" xmlns:xs="http://www.w3.org/2001/XMLSchema" xmlns:p="http://schemas.microsoft.com/office/2006/metadata/properties" xmlns:ns2="756ba9ef-b494-4330-a6e1-079da4a505de" xmlns:ns3="6eb3b3c5-9440-472a-a94b-f07a3f7e50e9" targetNamespace="http://schemas.microsoft.com/office/2006/metadata/properties" ma:root="true" ma:fieldsID="36ef51fe6a24c528b57b931f52816782" ns2:_="" ns3:_="">
    <xsd:import namespace="756ba9ef-b494-4330-a6e1-079da4a505de"/>
    <xsd:import namespace="6eb3b3c5-9440-472a-a94b-f07a3f7e50e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ba9ef-b494-4330-a6e1-079da4a505d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78d487c-c5b2-4fd9-8b4d-d08ecaddf388}" ma:internalName="TaxCatchAll" ma:showField="CatchAllData" ma:web="756ba9ef-b494-4330-a6e1-079da4a505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b3b3c5-9440-472a-a94b-f07a3f7e50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TaxCatchAll xmlns="756ba9ef-b494-4330-a6e1-079da4a505d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AF60AF0-E946-446D-8F82-7002B1620BDC}"/>
</file>

<file path=customXml/itemProps2.xml><?xml version="1.0" encoding="utf-8"?>
<ds:datastoreItem xmlns:ds="http://schemas.openxmlformats.org/officeDocument/2006/customXml" ds:itemID="{21F301DF-5B2C-4B56-B8E2-425FC718C280}">
  <ds:schemaRefs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D5A6283-95F2-4CFB-98B1-177BACD472D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1937</TotalTime>
  <Words>82</Words>
  <Application>Microsoft Office PowerPoint</Application>
  <PresentationFormat>Personnalisé</PresentationFormat>
  <Paragraphs>21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Calibri</vt:lpstr>
      <vt:lpstr>Helvetica</vt:lpstr>
      <vt:lpstr>Tw Cen MT</vt:lpstr>
      <vt:lpstr>Master Lock Co_TUF template</vt:lpstr>
      <vt:lpstr>3043EURDAT – Set of 10 Bungees TWIN WIRE™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Lock Co_TUF template</dc:title>
  <dc:creator>Moisson, Eva</dc:creator>
  <cp:lastModifiedBy>Tron,Nicolas</cp:lastModifiedBy>
  <cp:revision>431</cp:revision>
  <cp:lastPrinted>2013-11-01T21:29:44Z</cp:lastPrinted>
  <dcterms:created xsi:type="dcterms:W3CDTF">2013-12-09T17:10:19Z</dcterms:created>
  <dcterms:modified xsi:type="dcterms:W3CDTF">2021-12-31T10:39:16Z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0x0101003EE725862FC61248B8D2086CC28AD7C8</vt:lpwstr>
  </property>
</Properties>
</file>