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4" r:id="rId5"/>
  </p:sldMasterIdLst>
  <p:sldIdLst>
    <p:sldId id="260"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A5CB44-A5CA-401F-AF0E-66A63FA8FEE6}" v="5" dt="2026-02-03T14:11:11.268"/>
  </p1510:revLst>
</p1510:revInfo>
</file>

<file path=ppt/tableStyles.xml><?xml version="1.0" encoding="utf-8"?>
<a:tblStyleLst xmlns:a="http://schemas.openxmlformats.org/drawingml/2006/main" def="{2D5ABB26-0587-4C30-8999-92F81FD0307C}">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65"/>
    <p:restoredTop sz="94717"/>
  </p:normalViewPr>
  <p:slideViewPr>
    <p:cSldViewPr snapToGrid="0" showGuides="1">
      <p:cViewPr varScale="1">
        <p:scale>
          <a:sx n="97" d="100"/>
          <a:sy n="97" d="100"/>
        </p:scale>
        <p:origin x="20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ois, Thomas" userId="7c7fb5a2-ecd3-4508-92cf-852a8652fe45" providerId="ADAL" clId="{8939C498-F94E-467D-A0C5-ECA3C411D50A}"/>
    <pc:docChg chg="custSel modSld">
      <pc:chgData name="Valois, Thomas" userId="7c7fb5a2-ecd3-4508-92cf-852a8652fe45" providerId="ADAL" clId="{8939C498-F94E-467D-A0C5-ECA3C411D50A}" dt="2026-02-03T14:11:19.770" v="51" actId="1035"/>
      <pc:docMkLst>
        <pc:docMk/>
      </pc:docMkLst>
      <pc:sldChg chg="delSp modSp mod">
        <pc:chgData name="Valois, Thomas" userId="7c7fb5a2-ecd3-4508-92cf-852a8652fe45" providerId="ADAL" clId="{8939C498-F94E-467D-A0C5-ECA3C411D50A}" dt="2026-02-03T14:11:19.770" v="51" actId="1035"/>
        <pc:sldMkLst>
          <pc:docMk/>
          <pc:sldMk cId="1776257520" sldId="260"/>
        </pc:sldMkLst>
        <pc:spChg chg="mod">
          <ac:chgData name="Valois, Thomas" userId="7c7fb5a2-ecd3-4508-92cf-852a8652fe45" providerId="ADAL" clId="{8939C498-F94E-467D-A0C5-ECA3C411D50A}" dt="2026-02-03T14:02:59.386" v="2" actId="14100"/>
          <ac:spMkLst>
            <pc:docMk/>
            <pc:sldMk cId="1776257520" sldId="260"/>
            <ac:spMk id="3" creationId="{3E8AFC5A-5369-102F-F9FA-889D8B9544C1}"/>
          </ac:spMkLst>
        </pc:spChg>
        <pc:spChg chg="mod">
          <ac:chgData name="Valois, Thomas" userId="7c7fb5a2-ecd3-4508-92cf-852a8652fe45" providerId="ADAL" clId="{8939C498-F94E-467D-A0C5-ECA3C411D50A}" dt="2026-02-03T14:11:11.268" v="44"/>
          <ac:spMkLst>
            <pc:docMk/>
            <pc:sldMk cId="1776257520" sldId="260"/>
            <ac:spMk id="7" creationId="{8990572A-C3C9-B696-22A2-6867378889F4}"/>
          </ac:spMkLst>
        </pc:spChg>
        <pc:spChg chg="mod">
          <ac:chgData name="Valois, Thomas" userId="7c7fb5a2-ecd3-4508-92cf-852a8652fe45" providerId="ADAL" clId="{8939C498-F94E-467D-A0C5-ECA3C411D50A}" dt="2026-02-03T14:07:42.169" v="28" actId="20577"/>
          <ac:spMkLst>
            <pc:docMk/>
            <pc:sldMk cId="1776257520" sldId="260"/>
            <ac:spMk id="9" creationId="{00CAC603-F637-50EE-6402-373D17B5ED99}"/>
          </ac:spMkLst>
        </pc:spChg>
        <pc:graphicFrameChg chg="del">
          <ac:chgData name="Valois, Thomas" userId="7c7fb5a2-ecd3-4508-92cf-852a8652fe45" providerId="ADAL" clId="{8939C498-F94E-467D-A0C5-ECA3C411D50A}" dt="2026-02-03T14:03:37.316" v="3" actId="478"/>
          <ac:graphicFrameMkLst>
            <pc:docMk/>
            <pc:sldMk cId="1776257520" sldId="260"/>
            <ac:graphicFrameMk id="2" creationId="{9923B29B-F2D9-8ADC-BDF6-E4906AA4ACAB}"/>
          </ac:graphicFrameMkLst>
        </pc:graphicFrameChg>
        <pc:graphicFrameChg chg="mod modGraphic">
          <ac:chgData name="Valois, Thomas" userId="7c7fb5a2-ecd3-4508-92cf-852a8652fe45" providerId="ADAL" clId="{8939C498-F94E-467D-A0C5-ECA3C411D50A}" dt="2026-02-03T14:11:19.770" v="51" actId="1035"/>
          <ac:graphicFrameMkLst>
            <pc:docMk/>
            <pc:sldMk cId="1776257520" sldId="260"/>
            <ac:graphicFrameMk id="6" creationId="{2FFCEA14-BCC6-1B38-0018-D13A91A05441}"/>
          </ac:graphicFrameMkLst>
        </pc:graphicFrameChg>
        <pc:picChg chg="mod">
          <ac:chgData name="Valois, Thomas" userId="7c7fb5a2-ecd3-4508-92cf-852a8652fe45" providerId="ADAL" clId="{8939C498-F94E-467D-A0C5-ECA3C411D50A}" dt="2026-02-03T14:05:32.889" v="13"/>
          <ac:picMkLst>
            <pc:docMk/>
            <pc:sldMk cId="1776257520" sldId="260"/>
            <ac:picMk id="10" creationId="{7DBAFE96-EBBE-1287-F22C-63F4A38E6BB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7AA5811-4377-5194-DD88-BF390750D735}"/>
              </a:ext>
            </a:extLst>
          </p:cNvPr>
          <p:cNvSpPr txBox="1"/>
          <p:nvPr userDrawn="1"/>
        </p:nvSpPr>
        <p:spPr>
          <a:xfrm>
            <a:off x="4919868" y="5907944"/>
            <a:ext cx="3976483" cy="137025"/>
          </a:xfrm>
          <a:prstGeom prst="rect">
            <a:avLst/>
          </a:prstGeom>
          <a:noFill/>
        </p:spPr>
        <p:txBody>
          <a:bodyPr wrap="square" lIns="0" tIns="0" rIns="0" bIns="0" rtlCol="0" anchor="ctr" anchorCtr="0">
            <a:spAutoFit/>
          </a:bodyPr>
          <a:lstStyle/>
          <a:p>
            <a:pPr marL="0" indent="0" eaLnBrk="0" hangingPunct="0">
              <a:lnSpc>
                <a:spcPts val="1000"/>
              </a:lnSpc>
              <a:buFont typeface="Arial" panose="020B0604020202020204" pitchFamily="34" charset="0"/>
              <a:buNone/>
            </a:pPr>
            <a:r>
              <a:rPr lang="fr-FR" sz="1400" b="1" dirty="0">
                <a:ea typeface="MS PGothic" pitchFamily="34" charset="-128"/>
              </a:rPr>
              <a:t>Garantie 3 ans (= 2 + 1 an supplémentaire*)</a:t>
            </a:r>
          </a:p>
        </p:txBody>
      </p:sp>
      <p:sp>
        <p:nvSpPr>
          <p:cNvPr id="5" name="ZoneTexte 4">
            <a:extLst>
              <a:ext uri="{FF2B5EF4-FFF2-40B4-BE49-F238E27FC236}">
                <a16:creationId xmlns:a16="http://schemas.microsoft.com/office/drawing/2014/main" id="{3BDA7295-4B24-C2AE-802B-98B5F8373BEA}"/>
              </a:ext>
            </a:extLst>
          </p:cNvPr>
          <p:cNvSpPr txBox="1"/>
          <p:nvPr userDrawn="1"/>
        </p:nvSpPr>
        <p:spPr>
          <a:xfrm>
            <a:off x="4919868" y="6059188"/>
            <a:ext cx="3917880" cy="92974"/>
          </a:xfrm>
          <a:prstGeom prst="rect">
            <a:avLst/>
          </a:prstGeom>
          <a:noFill/>
        </p:spPr>
        <p:txBody>
          <a:bodyPr wrap="square" lIns="0" tIns="0" rIns="0" bIns="0">
            <a:spAutoFit/>
          </a:bodyPr>
          <a:lstStyle/>
          <a:p>
            <a:pPr marL="0" indent="0" eaLnBrk="0" hangingPunct="0">
              <a:lnSpc>
                <a:spcPts val="800"/>
              </a:lnSpc>
              <a:buFont typeface="Arial" panose="020B0604020202020204" pitchFamily="34" charset="0"/>
              <a:buNone/>
            </a:pPr>
            <a:r>
              <a:rPr lang="fr-FR" sz="550" b="0" dirty="0">
                <a:ea typeface="MS PGothic" pitchFamily="34" charset="-128"/>
              </a:rPr>
              <a:t>*Si inscription sur le site internet STANLEYOUTILLAGE.FR, rubrique MYSTANLEY dans les 28 jours suivant la date d’achat.</a:t>
            </a:r>
          </a:p>
        </p:txBody>
      </p:sp>
      <p:sp>
        <p:nvSpPr>
          <p:cNvPr id="19" name="Espace réservé pour une image  14">
            <a:extLst>
              <a:ext uri="{FF2B5EF4-FFF2-40B4-BE49-F238E27FC236}">
                <a16:creationId xmlns:a16="http://schemas.microsoft.com/office/drawing/2014/main" id="{814E1A69-209C-3547-CCFC-DB7C7FB327EE}"/>
              </a:ext>
            </a:extLst>
          </p:cNvPr>
          <p:cNvSpPr>
            <a:spLocks noGrp="1"/>
          </p:cNvSpPr>
          <p:nvPr>
            <p:ph type="pic" sz="quarter" idx="11" hasCustomPrompt="1"/>
          </p:nvPr>
        </p:nvSpPr>
        <p:spPr>
          <a:xfrm>
            <a:off x="358775" y="2441575"/>
            <a:ext cx="3865563" cy="3327400"/>
          </a:xfrm>
          <a:effectLst>
            <a:outerShdw blurRad="419100" dist="558800" dir="2100000" sx="94000" sy="94000" algn="tl" rotWithShape="0">
              <a:prstClr val="black">
                <a:alpha val="35000"/>
              </a:prstClr>
            </a:outerShdw>
          </a:effectLst>
        </p:spPr>
        <p:txBody>
          <a:bodyPr/>
          <a:lstStyle>
            <a:lvl1pPr>
              <a:defRPr/>
            </a:lvl1pPr>
          </a:lstStyle>
          <a:p>
            <a:r>
              <a:rPr lang="fr-FR" dirty="0"/>
              <a:t>Double-cliquer pour insérer le visuel produit ; si son fond n’est pas transparent, enlever l’ombre portée</a:t>
            </a:r>
          </a:p>
        </p:txBody>
      </p:sp>
    </p:spTree>
    <p:extLst>
      <p:ext uri="{BB962C8B-B14F-4D97-AF65-F5344CB8AC3E}">
        <p14:creationId xmlns:p14="http://schemas.microsoft.com/office/powerpoint/2010/main" val="277194894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20">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54A27E5-A0C9-E589-0161-BC613D00B00D}"/>
              </a:ext>
            </a:extLst>
          </p:cNvPr>
          <p:cNvSpPr txBox="1"/>
          <p:nvPr userDrawn="1"/>
        </p:nvSpPr>
        <p:spPr>
          <a:xfrm>
            <a:off x="1400988" y="5776162"/>
            <a:ext cx="2818118" cy="376000"/>
          </a:xfrm>
          <a:prstGeom prst="rect">
            <a:avLst/>
          </a:prstGeom>
          <a:noFill/>
        </p:spPr>
        <p:txBody>
          <a:bodyPr wrap="square" lIns="0" tIns="0" rIns="0" bIns="0">
            <a:spAutoFit/>
          </a:bodyPr>
          <a:lstStyle/>
          <a:p>
            <a:pPr eaLnBrk="0" hangingPunct="0">
              <a:lnSpc>
                <a:spcPts val="1000"/>
              </a:lnSpc>
              <a:spcBef>
                <a:spcPct val="50000"/>
              </a:spcBef>
              <a:buClr>
                <a:srgbClr val="FFCC00"/>
              </a:buClr>
            </a:pPr>
            <a:r>
              <a:rPr lang="fr-FR" sz="800" b="1" i="0" u="none" strike="noStrike" dirty="0">
                <a:solidFill>
                  <a:srgbClr val="222222"/>
                </a:solidFill>
                <a:effectLst/>
                <a:latin typeface="Arial" panose="020B0604020202020204" pitchFamily="34" charset="0"/>
              </a:rPr>
              <a:t>PLATEFORME SANS FIL 18V STANLEY</a:t>
            </a:r>
            <a:r>
              <a:rPr lang="fr-FR" sz="800" b="1" i="0" u="none" strike="noStrike" baseline="30000" dirty="0">
                <a:solidFill>
                  <a:srgbClr val="222222"/>
                </a:solidFill>
                <a:effectLst/>
                <a:latin typeface="Arial" panose="020B0604020202020204" pitchFamily="34" charset="0"/>
              </a:rPr>
              <a:t>®</a:t>
            </a:r>
            <a:r>
              <a:rPr lang="fr-FR" sz="800" b="1" i="0" u="none" strike="noStrike" dirty="0">
                <a:solidFill>
                  <a:srgbClr val="222222"/>
                </a:solidFill>
                <a:effectLst/>
                <a:latin typeface="Arial" panose="020B0604020202020204" pitchFamily="34" charset="0"/>
              </a:rPr>
              <a:t> FATMAX</a:t>
            </a:r>
            <a:r>
              <a:rPr lang="fr-FR" sz="800" b="1" i="0" u="none" strike="noStrike" baseline="30000" dirty="0">
                <a:solidFill>
                  <a:srgbClr val="222222"/>
                </a:solidFill>
                <a:effectLst/>
                <a:latin typeface="Arial" panose="020B0604020202020204" pitchFamily="34" charset="0"/>
              </a:rPr>
              <a:t>®</a:t>
            </a:r>
            <a:r>
              <a:rPr lang="fr-FR" sz="800" b="1" i="0" u="none" strike="noStrike" dirty="0">
                <a:solidFill>
                  <a:srgbClr val="222222"/>
                </a:solidFill>
                <a:effectLst/>
                <a:latin typeface="Arial" panose="020B0604020202020204" pitchFamily="34" charset="0"/>
              </a:rPr>
              <a:t> V20 </a:t>
            </a:r>
            <a:br>
              <a:rPr lang="fr-FR" sz="800" b="0" i="0" u="none" strike="noStrike" dirty="0">
                <a:solidFill>
                  <a:srgbClr val="222222"/>
                </a:solidFill>
                <a:effectLst/>
                <a:latin typeface="Arial" panose="020B0604020202020204" pitchFamily="34" charset="0"/>
              </a:rPr>
            </a:br>
            <a:r>
              <a:rPr lang="fr-FR" sz="800" b="0" i="0" u="none" strike="noStrike" dirty="0">
                <a:solidFill>
                  <a:srgbClr val="222222"/>
                </a:solidFill>
                <a:effectLst/>
                <a:latin typeface="Arial" panose="020B0604020202020204" pitchFamily="34" charset="0"/>
              </a:rPr>
              <a:t>Une batterie pour tous vos outils de bricolage et d’entretien des espaces extérieurs.</a:t>
            </a:r>
            <a:endParaRPr lang="en-GB" sz="800" b="0" dirty="0">
              <a:solidFill>
                <a:srgbClr val="CC9900"/>
              </a:solidFill>
              <a:ea typeface="ヒラギノ角ゴ ProN W3" charset="0"/>
              <a:cs typeface="Calibri" pitchFamily="34" charset="0"/>
            </a:endParaRPr>
          </a:p>
        </p:txBody>
      </p:sp>
      <p:pic>
        <p:nvPicPr>
          <p:cNvPr id="3" name="Image 2">
            <a:extLst>
              <a:ext uri="{FF2B5EF4-FFF2-40B4-BE49-F238E27FC236}">
                <a16:creationId xmlns:a16="http://schemas.microsoft.com/office/drawing/2014/main" id="{FC362F8F-996C-6138-3F7D-9FA52FFA1B79}"/>
              </a:ext>
            </a:extLst>
          </p:cNvPr>
          <p:cNvPicPr>
            <a:picLocks noChangeAspect="1"/>
          </p:cNvPicPr>
          <p:nvPr userDrawn="1"/>
        </p:nvPicPr>
        <p:blipFill>
          <a:blip r:embed="rId2"/>
          <a:stretch>
            <a:fillRect/>
          </a:stretch>
        </p:blipFill>
        <p:spPr>
          <a:xfrm>
            <a:off x="347870" y="5776162"/>
            <a:ext cx="831320" cy="376000"/>
          </a:xfrm>
          <a:prstGeom prst="rect">
            <a:avLst/>
          </a:prstGeom>
        </p:spPr>
      </p:pic>
      <p:sp>
        <p:nvSpPr>
          <p:cNvPr id="4" name="ZoneTexte 3">
            <a:extLst>
              <a:ext uri="{FF2B5EF4-FFF2-40B4-BE49-F238E27FC236}">
                <a16:creationId xmlns:a16="http://schemas.microsoft.com/office/drawing/2014/main" id="{D7AA5811-4377-5194-DD88-BF390750D735}"/>
              </a:ext>
            </a:extLst>
          </p:cNvPr>
          <p:cNvSpPr txBox="1"/>
          <p:nvPr userDrawn="1"/>
        </p:nvSpPr>
        <p:spPr>
          <a:xfrm>
            <a:off x="4919868" y="5907944"/>
            <a:ext cx="3976483" cy="137025"/>
          </a:xfrm>
          <a:prstGeom prst="rect">
            <a:avLst/>
          </a:prstGeom>
          <a:noFill/>
        </p:spPr>
        <p:txBody>
          <a:bodyPr wrap="square" lIns="0" tIns="0" rIns="0" bIns="0" rtlCol="0" anchor="ctr" anchorCtr="0">
            <a:spAutoFit/>
          </a:bodyPr>
          <a:lstStyle/>
          <a:p>
            <a:pPr marL="0" indent="0" eaLnBrk="0" hangingPunct="0">
              <a:lnSpc>
                <a:spcPts val="1000"/>
              </a:lnSpc>
              <a:buFont typeface="Arial" panose="020B0604020202020204" pitchFamily="34" charset="0"/>
              <a:buNone/>
            </a:pPr>
            <a:r>
              <a:rPr lang="fr-FR" sz="1400" b="1" dirty="0">
                <a:ea typeface="MS PGothic" pitchFamily="34" charset="-128"/>
              </a:rPr>
              <a:t>Garantie 3 ans (= 2 + 1 an supplémentaire*)</a:t>
            </a:r>
          </a:p>
        </p:txBody>
      </p:sp>
      <p:sp>
        <p:nvSpPr>
          <p:cNvPr id="5" name="ZoneTexte 4">
            <a:extLst>
              <a:ext uri="{FF2B5EF4-FFF2-40B4-BE49-F238E27FC236}">
                <a16:creationId xmlns:a16="http://schemas.microsoft.com/office/drawing/2014/main" id="{3BDA7295-4B24-C2AE-802B-98B5F8373BEA}"/>
              </a:ext>
            </a:extLst>
          </p:cNvPr>
          <p:cNvSpPr txBox="1"/>
          <p:nvPr userDrawn="1"/>
        </p:nvSpPr>
        <p:spPr>
          <a:xfrm>
            <a:off x="4919868" y="6059188"/>
            <a:ext cx="3917880" cy="92974"/>
          </a:xfrm>
          <a:prstGeom prst="rect">
            <a:avLst/>
          </a:prstGeom>
          <a:noFill/>
        </p:spPr>
        <p:txBody>
          <a:bodyPr wrap="square" lIns="0" tIns="0" rIns="0" bIns="0">
            <a:spAutoFit/>
          </a:bodyPr>
          <a:lstStyle/>
          <a:p>
            <a:pPr marL="0" indent="0" eaLnBrk="0" hangingPunct="0">
              <a:lnSpc>
                <a:spcPts val="800"/>
              </a:lnSpc>
              <a:buFont typeface="Arial" panose="020B0604020202020204" pitchFamily="34" charset="0"/>
              <a:buNone/>
            </a:pPr>
            <a:r>
              <a:rPr lang="fr-FR" sz="550" b="0" dirty="0">
                <a:ea typeface="MS PGothic" pitchFamily="34" charset="-128"/>
              </a:rPr>
              <a:t>*Si inscription sur le site internet STANLEYOUTILLAGE.FR, rubrique MYSTANLEY dans les 28 jours suivant la date d’achat.</a:t>
            </a:r>
          </a:p>
        </p:txBody>
      </p:sp>
      <p:sp>
        <p:nvSpPr>
          <p:cNvPr id="36" name="Espace réservé pour une image  14">
            <a:extLst>
              <a:ext uri="{FF2B5EF4-FFF2-40B4-BE49-F238E27FC236}">
                <a16:creationId xmlns:a16="http://schemas.microsoft.com/office/drawing/2014/main" id="{82AF7C9A-D6AA-070E-5FED-F8D238D90C9C}"/>
              </a:ext>
            </a:extLst>
          </p:cNvPr>
          <p:cNvSpPr>
            <a:spLocks noGrp="1"/>
          </p:cNvSpPr>
          <p:nvPr>
            <p:ph type="pic" sz="quarter" idx="11" hasCustomPrompt="1"/>
          </p:nvPr>
        </p:nvSpPr>
        <p:spPr>
          <a:xfrm>
            <a:off x="358775" y="2441575"/>
            <a:ext cx="3865563" cy="3017393"/>
          </a:xfrm>
          <a:effectLst>
            <a:outerShdw blurRad="419100" dist="558800" dir="2100000" sx="94000" sy="94000" algn="tl" rotWithShape="0">
              <a:prstClr val="black">
                <a:alpha val="35000"/>
              </a:prstClr>
            </a:outerShdw>
          </a:effectLst>
        </p:spPr>
        <p:txBody>
          <a:bodyPr/>
          <a:lstStyle>
            <a:lvl1pPr>
              <a:defRPr/>
            </a:lvl1pPr>
          </a:lstStyle>
          <a:p>
            <a:r>
              <a:rPr lang="fr-FR" dirty="0"/>
              <a:t>Double-cliquer pour insérer le visuel produit ; si son fond n’est pas transparent, enlever l’ombre portée</a:t>
            </a:r>
          </a:p>
        </p:txBody>
      </p:sp>
    </p:spTree>
    <p:extLst>
      <p:ext uri="{BB962C8B-B14F-4D97-AF65-F5344CB8AC3E}">
        <p14:creationId xmlns:p14="http://schemas.microsoft.com/office/powerpoint/2010/main" val="3034842023"/>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7AA5811-4377-5194-DD88-BF390750D735}"/>
              </a:ext>
            </a:extLst>
          </p:cNvPr>
          <p:cNvSpPr txBox="1"/>
          <p:nvPr userDrawn="1"/>
        </p:nvSpPr>
        <p:spPr>
          <a:xfrm>
            <a:off x="4919868" y="5907944"/>
            <a:ext cx="3976483" cy="137025"/>
          </a:xfrm>
          <a:prstGeom prst="rect">
            <a:avLst/>
          </a:prstGeom>
          <a:noFill/>
        </p:spPr>
        <p:txBody>
          <a:bodyPr wrap="square" lIns="0" tIns="0" rIns="0" bIns="0" rtlCol="0" anchor="ctr" anchorCtr="0">
            <a:spAutoFit/>
          </a:bodyPr>
          <a:lstStyle/>
          <a:p>
            <a:pPr marL="0" indent="0" eaLnBrk="0" hangingPunct="0">
              <a:lnSpc>
                <a:spcPts val="1000"/>
              </a:lnSpc>
              <a:buFont typeface="Arial" panose="020B0604020202020204" pitchFamily="34" charset="0"/>
              <a:buNone/>
            </a:pPr>
            <a:r>
              <a:rPr lang="fr-FR" sz="1400" b="1" dirty="0">
                <a:ea typeface="MS PGothic" pitchFamily="34" charset="-128"/>
              </a:rPr>
              <a:t>Garantie 3 ans (= 2 + 1 an supplémentaire*)</a:t>
            </a:r>
          </a:p>
        </p:txBody>
      </p:sp>
      <p:sp>
        <p:nvSpPr>
          <p:cNvPr id="5" name="ZoneTexte 4">
            <a:extLst>
              <a:ext uri="{FF2B5EF4-FFF2-40B4-BE49-F238E27FC236}">
                <a16:creationId xmlns:a16="http://schemas.microsoft.com/office/drawing/2014/main" id="{3BDA7295-4B24-C2AE-802B-98B5F8373BEA}"/>
              </a:ext>
            </a:extLst>
          </p:cNvPr>
          <p:cNvSpPr txBox="1"/>
          <p:nvPr userDrawn="1"/>
        </p:nvSpPr>
        <p:spPr>
          <a:xfrm>
            <a:off x="4919868" y="6059188"/>
            <a:ext cx="3917880" cy="92974"/>
          </a:xfrm>
          <a:prstGeom prst="rect">
            <a:avLst/>
          </a:prstGeom>
          <a:noFill/>
        </p:spPr>
        <p:txBody>
          <a:bodyPr wrap="square" lIns="0" tIns="0" rIns="0" bIns="0">
            <a:spAutoFit/>
          </a:bodyPr>
          <a:lstStyle/>
          <a:p>
            <a:pPr marL="0" indent="0" eaLnBrk="0" hangingPunct="0">
              <a:lnSpc>
                <a:spcPts val="800"/>
              </a:lnSpc>
              <a:buFont typeface="Arial" panose="020B0604020202020204" pitchFamily="34" charset="0"/>
              <a:buNone/>
            </a:pPr>
            <a:r>
              <a:rPr lang="fr-FR" sz="550" b="0" dirty="0">
                <a:ea typeface="MS PGothic" pitchFamily="34" charset="-128"/>
              </a:rPr>
              <a:t>*Si inscription sur le site internet STANLEYOUTILLAGE.FR, rubrique MYSTANLEY dans les 28 jours suivant la date d’achat.</a:t>
            </a:r>
          </a:p>
        </p:txBody>
      </p:sp>
      <p:sp>
        <p:nvSpPr>
          <p:cNvPr id="19" name="Espace réservé pour une image  14">
            <a:extLst>
              <a:ext uri="{FF2B5EF4-FFF2-40B4-BE49-F238E27FC236}">
                <a16:creationId xmlns:a16="http://schemas.microsoft.com/office/drawing/2014/main" id="{814E1A69-209C-3547-CCFC-DB7C7FB327EE}"/>
              </a:ext>
            </a:extLst>
          </p:cNvPr>
          <p:cNvSpPr>
            <a:spLocks noGrp="1"/>
          </p:cNvSpPr>
          <p:nvPr>
            <p:ph type="pic" sz="quarter" idx="11" hasCustomPrompt="1"/>
          </p:nvPr>
        </p:nvSpPr>
        <p:spPr>
          <a:xfrm>
            <a:off x="358775" y="2441575"/>
            <a:ext cx="3865563" cy="3327400"/>
          </a:xfrm>
          <a:effectLst>
            <a:outerShdw blurRad="419100" dist="558800" dir="2100000" sx="94000" sy="94000" algn="tl" rotWithShape="0">
              <a:prstClr val="black">
                <a:alpha val="35000"/>
              </a:prstClr>
            </a:outerShdw>
          </a:effectLst>
        </p:spPr>
        <p:txBody>
          <a:bodyPr/>
          <a:lstStyle>
            <a:lvl1pPr>
              <a:defRPr/>
            </a:lvl1pPr>
          </a:lstStyle>
          <a:p>
            <a:r>
              <a:rPr lang="fr-FR" dirty="0"/>
              <a:t>Double-cliquer pour insérer le visuel produit ; si son fond n’est pas transparent, enlever l’ombre portée</a:t>
            </a:r>
          </a:p>
        </p:txBody>
      </p:sp>
    </p:spTree>
    <p:extLst>
      <p:ext uri="{BB962C8B-B14F-4D97-AF65-F5344CB8AC3E}">
        <p14:creationId xmlns:p14="http://schemas.microsoft.com/office/powerpoint/2010/main" val="428598881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20">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54A27E5-A0C9-E589-0161-BC613D00B00D}"/>
              </a:ext>
            </a:extLst>
          </p:cNvPr>
          <p:cNvSpPr txBox="1"/>
          <p:nvPr userDrawn="1"/>
        </p:nvSpPr>
        <p:spPr>
          <a:xfrm>
            <a:off x="1400988" y="5776162"/>
            <a:ext cx="2818118" cy="376000"/>
          </a:xfrm>
          <a:prstGeom prst="rect">
            <a:avLst/>
          </a:prstGeom>
          <a:noFill/>
        </p:spPr>
        <p:txBody>
          <a:bodyPr wrap="square" lIns="0" tIns="0" rIns="0" bIns="0">
            <a:spAutoFit/>
          </a:bodyPr>
          <a:lstStyle/>
          <a:p>
            <a:pPr eaLnBrk="0" hangingPunct="0">
              <a:lnSpc>
                <a:spcPts val="1000"/>
              </a:lnSpc>
              <a:spcBef>
                <a:spcPct val="50000"/>
              </a:spcBef>
              <a:buClr>
                <a:srgbClr val="FFCC00"/>
              </a:buClr>
            </a:pPr>
            <a:r>
              <a:rPr lang="fr-FR" sz="800" b="1" i="0" u="none" strike="noStrike" dirty="0">
                <a:solidFill>
                  <a:srgbClr val="222222"/>
                </a:solidFill>
                <a:effectLst/>
                <a:latin typeface="Arial" panose="020B0604020202020204" pitchFamily="34" charset="0"/>
              </a:rPr>
              <a:t>PLATEFORME SANS FIL 18V STANLEY</a:t>
            </a:r>
            <a:r>
              <a:rPr lang="fr-FR" sz="800" b="1" i="0" u="none" strike="noStrike" baseline="30000" dirty="0">
                <a:solidFill>
                  <a:srgbClr val="222222"/>
                </a:solidFill>
                <a:effectLst/>
                <a:latin typeface="Arial" panose="020B0604020202020204" pitchFamily="34" charset="0"/>
              </a:rPr>
              <a:t>®</a:t>
            </a:r>
            <a:r>
              <a:rPr lang="fr-FR" sz="800" b="1" i="0" u="none" strike="noStrike" dirty="0">
                <a:solidFill>
                  <a:srgbClr val="222222"/>
                </a:solidFill>
                <a:effectLst/>
                <a:latin typeface="Arial" panose="020B0604020202020204" pitchFamily="34" charset="0"/>
              </a:rPr>
              <a:t> FATMAX</a:t>
            </a:r>
            <a:r>
              <a:rPr lang="fr-FR" sz="800" b="1" i="0" u="none" strike="noStrike" baseline="30000" dirty="0">
                <a:solidFill>
                  <a:srgbClr val="222222"/>
                </a:solidFill>
                <a:effectLst/>
                <a:latin typeface="Arial" panose="020B0604020202020204" pitchFamily="34" charset="0"/>
              </a:rPr>
              <a:t>®</a:t>
            </a:r>
            <a:r>
              <a:rPr lang="fr-FR" sz="800" b="1" i="0" u="none" strike="noStrike" dirty="0">
                <a:solidFill>
                  <a:srgbClr val="222222"/>
                </a:solidFill>
                <a:effectLst/>
                <a:latin typeface="Arial" panose="020B0604020202020204" pitchFamily="34" charset="0"/>
              </a:rPr>
              <a:t> V20 </a:t>
            </a:r>
            <a:br>
              <a:rPr lang="fr-FR" sz="800" b="0" i="0" u="none" strike="noStrike" dirty="0">
                <a:solidFill>
                  <a:srgbClr val="222222"/>
                </a:solidFill>
                <a:effectLst/>
                <a:latin typeface="Arial" panose="020B0604020202020204" pitchFamily="34" charset="0"/>
              </a:rPr>
            </a:br>
            <a:r>
              <a:rPr lang="fr-FR" sz="800" b="0" i="0" u="none" strike="noStrike" dirty="0">
                <a:solidFill>
                  <a:srgbClr val="222222"/>
                </a:solidFill>
                <a:effectLst/>
                <a:latin typeface="Arial" panose="020B0604020202020204" pitchFamily="34" charset="0"/>
              </a:rPr>
              <a:t>Une batterie pour tous vos outils de bricolage et d’entretien des espaces extérieurs.</a:t>
            </a:r>
            <a:endParaRPr lang="en-GB" sz="800" b="0" dirty="0">
              <a:solidFill>
                <a:srgbClr val="CC9900"/>
              </a:solidFill>
              <a:ea typeface="ヒラギノ角ゴ ProN W3" charset="0"/>
              <a:cs typeface="Calibri" pitchFamily="34" charset="0"/>
            </a:endParaRPr>
          </a:p>
        </p:txBody>
      </p:sp>
      <p:pic>
        <p:nvPicPr>
          <p:cNvPr id="3" name="Image 2">
            <a:extLst>
              <a:ext uri="{FF2B5EF4-FFF2-40B4-BE49-F238E27FC236}">
                <a16:creationId xmlns:a16="http://schemas.microsoft.com/office/drawing/2014/main" id="{FC362F8F-996C-6138-3F7D-9FA52FFA1B79}"/>
              </a:ext>
            </a:extLst>
          </p:cNvPr>
          <p:cNvPicPr>
            <a:picLocks noChangeAspect="1"/>
          </p:cNvPicPr>
          <p:nvPr userDrawn="1"/>
        </p:nvPicPr>
        <p:blipFill>
          <a:blip r:embed="rId2"/>
          <a:stretch>
            <a:fillRect/>
          </a:stretch>
        </p:blipFill>
        <p:spPr>
          <a:xfrm>
            <a:off x="347870" y="5776162"/>
            <a:ext cx="831320" cy="376000"/>
          </a:xfrm>
          <a:prstGeom prst="rect">
            <a:avLst/>
          </a:prstGeom>
        </p:spPr>
      </p:pic>
      <p:sp>
        <p:nvSpPr>
          <p:cNvPr id="4" name="ZoneTexte 3">
            <a:extLst>
              <a:ext uri="{FF2B5EF4-FFF2-40B4-BE49-F238E27FC236}">
                <a16:creationId xmlns:a16="http://schemas.microsoft.com/office/drawing/2014/main" id="{D7AA5811-4377-5194-DD88-BF390750D735}"/>
              </a:ext>
            </a:extLst>
          </p:cNvPr>
          <p:cNvSpPr txBox="1"/>
          <p:nvPr userDrawn="1"/>
        </p:nvSpPr>
        <p:spPr>
          <a:xfrm>
            <a:off x="4919868" y="5907944"/>
            <a:ext cx="3976483" cy="137025"/>
          </a:xfrm>
          <a:prstGeom prst="rect">
            <a:avLst/>
          </a:prstGeom>
          <a:noFill/>
        </p:spPr>
        <p:txBody>
          <a:bodyPr wrap="square" lIns="0" tIns="0" rIns="0" bIns="0" rtlCol="0" anchor="ctr" anchorCtr="0">
            <a:spAutoFit/>
          </a:bodyPr>
          <a:lstStyle/>
          <a:p>
            <a:pPr marL="0" indent="0" eaLnBrk="0" hangingPunct="0">
              <a:lnSpc>
                <a:spcPts val="1000"/>
              </a:lnSpc>
              <a:buFont typeface="Arial" panose="020B0604020202020204" pitchFamily="34" charset="0"/>
              <a:buNone/>
            </a:pPr>
            <a:r>
              <a:rPr lang="fr-FR" sz="1400" b="1" dirty="0">
                <a:ea typeface="MS PGothic" pitchFamily="34" charset="-128"/>
              </a:rPr>
              <a:t>Garantie 3 ans (= 2 + 1 an supplémentaire*)</a:t>
            </a:r>
          </a:p>
        </p:txBody>
      </p:sp>
      <p:sp>
        <p:nvSpPr>
          <p:cNvPr id="5" name="ZoneTexte 4">
            <a:extLst>
              <a:ext uri="{FF2B5EF4-FFF2-40B4-BE49-F238E27FC236}">
                <a16:creationId xmlns:a16="http://schemas.microsoft.com/office/drawing/2014/main" id="{3BDA7295-4B24-C2AE-802B-98B5F8373BEA}"/>
              </a:ext>
            </a:extLst>
          </p:cNvPr>
          <p:cNvSpPr txBox="1"/>
          <p:nvPr userDrawn="1"/>
        </p:nvSpPr>
        <p:spPr>
          <a:xfrm>
            <a:off x="4919868" y="6059188"/>
            <a:ext cx="3917880" cy="92974"/>
          </a:xfrm>
          <a:prstGeom prst="rect">
            <a:avLst/>
          </a:prstGeom>
          <a:noFill/>
        </p:spPr>
        <p:txBody>
          <a:bodyPr wrap="square" lIns="0" tIns="0" rIns="0" bIns="0">
            <a:spAutoFit/>
          </a:bodyPr>
          <a:lstStyle/>
          <a:p>
            <a:pPr marL="0" indent="0" eaLnBrk="0" hangingPunct="0">
              <a:lnSpc>
                <a:spcPts val="800"/>
              </a:lnSpc>
              <a:buFont typeface="Arial" panose="020B0604020202020204" pitchFamily="34" charset="0"/>
              <a:buNone/>
            </a:pPr>
            <a:r>
              <a:rPr lang="fr-FR" sz="550" b="0" dirty="0">
                <a:ea typeface="MS PGothic" pitchFamily="34" charset="-128"/>
              </a:rPr>
              <a:t>*Si inscription sur le site internet STANLEYOUTILLAGE.FR, rubrique MYSTANLEY dans les 28 jours suivant la date d’achat.</a:t>
            </a:r>
          </a:p>
        </p:txBody>
      </p:sp>
      <p:sp>
        <p:nvSpPr>
          <p:cNvPr id="36" name="Espace réservé pour une image  14">
            <a:extLst>
              <a:ext uri="{FF2B5EF4-FFF2-40B4-BE49-F238E27FC236}">
                <a16:creationId xmlns:a16="http://schemas.microsoft.com/office/drawing/2014/main" id="{82AF7C9A-D6AA-070E-5FED-F8D238D90C9C}"/>
              </a:ext>
            </a:extLst>
          </p:cNvPr>
          <p:cNvSpPr>
            <a:spLocks noGrp="1"/>
          </p:cNvSpPr>
          <p:nvPr>
            <p:ph type="pic" sz="quarter" idx="11" hasCustomPrompt="1"/>
          </p:nvPr>
        </p:nvSpPr>
        <p:spPr>
          <a:xfrm>
            <a:off x="358775" y="2441575"/>
            <a:ext cx="3865563" cy="3017393"/>
          </a:xfrm>
          <a:effectLst>
            <a:outerShdw blurRad="419100" dist="558800" dir="2100000" sx="94000" sy="94000" algn="tl" rotWithShape="0">
              <a:prstClr val="black">
                <a:alpha val="35000"/>
              </a:prstClr>
            </a:outerShdw>
          </a:effectLst>
        </p:spPr>
        <p:txBody>
          <a:bodyPr/>
          <a:lstStyle>
            <a:lvl1pPr>
              <a:defRPr/>
            </a:lvl1pPr>
          </a:lstStyle>
          <a:p>
            <a:r>
              <a:rPr lang="fr-FR" dirty="0"/>
              <a:t>Double-cliquer pour insérer le visuel produit ; si son fond n’est pas transparent, enlever l’ombre portée</a:t>
            </a:r>
          </a:p>
        </p:txBody>
      </p:sp>
    </p:spTree>
    <p:extLst>
      <p:ext uri="{BB962C8B-B14F-4D97-AF65-F5344CB8AC3E}">
        <p14:creationId xmlns:p14="http://schemas.microsoft.com/office/powerpoint/2010/main" val="191550711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8D6F0B7-70D0-93DD-C452-826341B2CAA0}"/>
              </a:ext>
            </a:extLst>
          </p:cNvPr>
          <p:cNvSpPr/>
          <p:nvPr userDrawn="1"/>
        </p:nvSpPr>
        <p:spPr>
          <a:xfrm flipH="1">
            <a:off x="4571998" y="0"/>
            <a:ext cx="4572001" cy="6437784"/>
          </a:xfrm>
          <a:prstGeom prst="rect">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8DBD010-7765-7CEA-079B-D510885FFD5A}"/>
              </a:ext>
            </a:extLst>
          </p:cNvPr>
          <p:cNvSpPr/>
          <p:nvPr userDrawn="1"/>
        </p:nvSpPr>
        <p:spPr>
          <a:xfrm>
            <a:off x="-1" y="6461424"/>
            <a:ext cx="9144000" cy="396576"/>
          </a:xfrm>
          <a:prstGeom prst="rect">
            <a:avLst/>
          </a:prstGeom>
          <a:solidFill>
            <a:srgbClr val="FFD3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9" name="Rectangle 8">
            <a:extLst>
              <a:ext uri="{FF2B5EF4-FFF2-40B4-BE49-F238E27FC236}">
                <a16:creationId xmlns:a16="http://schemas.microsoft.com/office/drawing/2014/main" id="{950EF64E-FA89-FA39-85A1-817F8AAEB9DF}"/>
              </a:ext>
            </a:extLst>
          </p:cNvPr>
          <p:cNvSpPr/>
          <p:nvPr userDrawn="1"/>
        </p:nvSpPr>
        <p:spPr>
          <a:xfrm flipV="1">
            <a:off x="0" y="6516568"/>
            <a:ext cx="9144000" cy="1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10" name="Rectangle 9">
            <a:extLst>
              <a:ext uri="{FF2B5EF4-FFF2-40B4-BE49-F238E27FC236}">
                <a16:creationId xmlns:a16="http://schemas.microsoft.com/office/drawing/2014/main" id="{E5C83A0A-3588-0FD5-D226-6E54A37A786E}"/>
              </a:ext>
            </a:extLst>
          </p:cNvPr>
          <p:cNvSpPr/>
          <p:nvPr userDrawn="1"/>
        </p:nvSpPr>
        <p:spPr>
          <a:xfrm flipV="1">
            <a:off x="0" y="6437784"/>
            <a:ext cx="9144000" cy="36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pic>
        <p:nvPicPr>
          <p:cNvPr id="11" name="Image 10" descr="Une image contenant texte, jaune&#10;&#10;Description générée automatiquement">
            <a:extLst>
              <a:ext uri="{FF2B5EF4-FFF2-40B4-BE49-F238E27FC236}">
                <a16:creationId xmlns:a16="http://schemas.microsoft.com/office/drawing/2014/main" id="{7995B07C-C60C-EB78-E1EA-97E99C7DE45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14423"/>
          <a:stretch/>
        </p:blipFill>
        <p:spPr>
          <a:xfrm>
            <a:off x="247648" y="6534568"/>
            <a:ext cx="769800" cy="282448"/>
          </a:xfrm>
          <a:prstGeom prst="rect">
            <a:avLst/>
          </a:prstGeom>
        </p:spPr>
      </p:pic>
      <p:sp>
        <p:nvSpPr>
          <p:cNvPr id="12" name="Espace réservé du texte 3">
            <a:extLst>
              <a:ext uri="{FF2B5EF4-FFF2-40B4-BE49-F238E27FC236}">
                <a16:creationId xmlns:a16="http://schemas.microsoft.com/office/drawing/2014/main" id="{CD441CAD-9AA6-47F4-F37C-2E4F9E373ABE}"/>
              </a:ext>
            </a:extLst>
          </p:cNvPr>
          <p:cNvSpPr txBox="1">
            <a:spLocks/>
          </p:cNvSpPr>
          <p:nvPr userDrawn="1"/>
        </p:nvSpPr>
        <p:spPr>
          <a:xfrm>
            <a:off x="7574448" y="6668208"/>
            <a:ext cx="1321904" cy="124036"/>
          </a:xfrm>
          <a:prstGeom prst="rect">
            <a:avLst/>
          </a:prstGeom>
        </p:spPr>
        <p:txBody>
          <a:bodyPr lIns="0" tIns="0" rIns="0" bIns="0"/>
          <a:lstStyle>
            <a:lvl1pPr marL="0" indent="0" algn="r" defTabSz="914400" rtl="0" eaLnBrk="1" latinLnBrk="0" hangingPunct="1">
              <a:lnSpc>
                <a:spcPct val="70000"/>
              </a:lnSpc>
              <a:spcBef>
                <a:spcPts val="0"/>
              </a:spcBef>
              <a:buFontTx/>
              <a:buNone/>
              <a:defRPr sz="2000" b="1" i="0" kern="1200">
                <a:solidFill>
                  <a:schemeClr val="tx1"/>
                </a:solidFill>
                <a:latin typeface="Arial Narrow" panose="020B0604020202020204" pitchFamily="34" charset="0"/>
                <a:ea typeface="+mn-ea"/>
                <a:cs typeface="Arial Narrow" panose="020B0604020202020204" pitchFamily="34" charset="0"/>
              </a:defRPr>
            </a:lvl1pPr>
            <a:lvl2pPr marL="457200" indent="0" algn="l" defTabSz="914400" rtl="0" eaLnBrk="1" latinLnBrk="0" hangingPunct="1">
              <a:lnSpc>
                <a:spcPct val="90000"/>
              </a:lnSpc>
              <a:spcBef>
                <a:spcPts val="500"/>
              </a:spcBef>
              <a:buFontTx/>
              <a:buNone/>
              <a:defRPr sz="2400" b="1" i="0" kern="1200">
                <a:solidFill>
                  <a:schemeClr val="tx1"/>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800" b="1" i="0" dirty="0">
                <a:latin typeface="Arial" panose="020B0604020202020204" pitchFamily="34" charset="0"/>
                <a:cs typeface="Arial" panose="020B0604020202020204" pitchFamily="34" charset="0"/>
              </a:rPr>
              <a:t>STANLEYOUTILLAGE.FR</a:t>
            </a:r>
          </a:p>
        </p:txBody>
      </p:sp>
      <p:sp>
        <p:nvSpPr>
          <p:cNvPr id="28" name="Espace réservé du titre 1">
            <a:extLst>
              <a:ext uri="{FF2B5EF4-FFF2-40B4-BE49-F238E27FC236}">
                <a16:creationId xmlns:a16="http://schemas.microsoft.com/office/drawing/2014/main" id="{436E972D-3F56-21BF-ECDE-DD007553E1D7}"/>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dirty="0"/>
              <a:t>MODIFIEZ LE STYLE DU TITRE</a:t>
            </a:r>
          </a:p>
        </p:txBody>
      </p:sp>
      <p:sp>
        <p:nvSpPr>
          <p:cNvPr id="29" name="Espace réservé du texte 2">
            <a:extLst>
              <a:ext uri="{FF2B5EF4-FFF2-40B4-BE49-F238E27FC236}">
                <a16:creationId xmlns:a16="http://schemas.microsoft.com/office/drawing/2014/main" id="{4355E133-4F4A-A17B-D322-CF9EC0A3062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845675446"/>
      </p:ext>
    </p:extLst>
  </p:cSld>
  <p:clrMap bg1="lt1" tx1="dk1" bg2="lt2" tx2="dk2" accent1="accent1" accent2="accent2" accent3="accent3" accent4="accent4" accent5="accent5" accent6="accent6" hlink="hlink" folHlink="folHlink"/>
  <p:sldLayoutIdLst>
    <p:sldLayoutId id="2147483665" r:id="rId1"/>
    <p:sldLayoutId id="2147483649" r:id="rId2"/>
  </p:sldLayoutIdLst>
  <p:txStyles>
    <p:titleStyle>
      <a:lvl1pPr algn="l" defTabSz="6858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pos="226" userDrawn="1">
          <p15:clr>
            <a:srgbClr val="F26B43"/>
          </p15:clr>
        </p15:guide>
        <p15:guide id="3" orient="horz" pos="459" userDrawn="1">
          <p15:clr>
            <a:srgbClr val="F26B43"/>
          </p15:clr>
        </p15:guide>
        <p15:guide id="4" orient="horz" pos="1389" userDrawn="1">
          <p15:clr>
            <a:srgbClr val="F26B43"/>
          </p15:clr>
        </p15:guide>
        <p15:guide id="5" orient="horz" pos="3634" userDrawn="1">
          <p15:clr>
            <a:srgbClr val="F26B43"/>
          </p15:clr>
        </p15:guide>
        <p15:guide id="6" pos="310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DF8834-5099-108E-BACF-A2E79F016C7F}"/>
              </a:ext>
            </a:extLst>
          </p:cNvPr>
          <p:cNvSpPr/>
          <p:nvPr userDrawn="1"/>
        </p:nvSpPr>
        <p:spPr>
          <a:xfrm flipH="1">
            <a:off x="4571998" y="0"/>
            <a:ext cx="4572001" cy="6437784"/>
          </a:xfrm>
          <a:prstGeom prst="rect">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37713946-64DF-4310-2B6E-26CF260E8F26}"/>
              </a:ext>
            </a:extLst>
          </p:cNvPr>
          <p:cNvSpPr/>
          <p:nvPr userDrawn="1"/>
        </p:nvSpPr>
        <p:spPr>
          <a:xfrm>
            <a:off x="-1" y="6461424"/>
            <a:ext cx="9144000" cy="396576"/>
          </a:xfrm>
          <a:prstGeom prst="rect">
            <a:avLst/>
          </a:prstGeom>
          <a:solidFill>
            <a:srgbClr val="FFD3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4" name="Rectangle 3">
            <a:extLst>
              <a:ext uri="{FF2B5EF4-FFF2-40B4-BE49-F238E27FC236}">
                <a16:creationId xmlns:a16="http://schemas.microsoft.com/office/drawing/2014/main" id="{5858857E-7B42-9484-BA7A-53D662CE1BFF}"/>
              </a:ext>
            </a:extLst>
          </p:cNvPr>
          <p:cNvSpPr/>
          <p:nvPr userDrawn="1"/>
        </p:nvSpPr>
        <p:spPr>
          <a:xfrm flipV="1">
            <a:off x="0" y="6516568"/>
            <a:ext cx="9144000" cy="1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5" name="Rectangle 4">
            <a:extLst>
              <a:ext uri="{FF2B5EF4-FFF2-40B4-BE49-F238E27FC236}">
                <a16:creationId xmlns:a16="http://schemas.microsoft.com/office/drawing/2014/main" id="{801FACF5-EF8D-A63F-0FF0-34D80280C356}"/>
              </a:ext>
            </a:extLst>
          </p:cNvPr>
          <p:cNvSpPr/>
          <p:nvPr userDrawn="1"/>
        </p:nvSpPr>
        <p:spPr>
          <a:xfrm flipV="1">
            <a:off x="0" y="6437784"/>
            <a:ext cx="9144000" cy="36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6" name="Espace réservé du texte 3">
            <a:extLst>
              <a:ext uri="{FF2B5EF4-FFF2-40B4-BE49-F238E27FC236}">
                <a16:creationId xmlns:a16="http://schemas.microsoft.com/office/drawing/2014/main" id="{B90346E2-008A-C219-5578-BB603537CD1F}"/>
              </a:ext>
            </a:extLst>
          </p:cNvPr>
          <p:cNvSpPr txBox="1">
            <a:spLocks/>
          </p:cNvSpPr>
          <p:nvPr userDrawn="1"/>
        </p:nvSpPr>
        <p:spPr>
          <a:xfrm>
            <a:off x="7574448" y="6668208"/>
            <a:ext cx="1321904" cy="124036"/>
          </a:xfrm>
          <a:prstGeom prst="rect">
            <a:avLst/>
          </a:prstGeom>
        </p:spPr>
        <p:txBody>
          <a:bodyPr lIns="0" tIns="0" rIns="0" bIns="0"/>
          <a:lstStyle>
            <a:lvl1pPr marL="0" indent="0" algn="r" defTabSz="914400" rtl="0" eaLnBrk="1" latinLnBrk="0" hangingPunct="1">
              <a:lnSpc>
                <a:spcPct val="70000"/>
              </a:lnSpc>
              <a:spcBef>
                <a:spcPts val="0"/>
              </a:spcBef>
              <a:buFontTx/>
              <a:buNone/>
              <a:defRPr sz="2000" b="1" i="0" kern="1200">
                <a:solidFill>
                  <a:schemeClr val="tx1"/>
                </a:solidFill>
                <a:latin typeface="Arial Narrow" panose="020B0604020202020204" pitchFamily="34" charset="0"/>
                <a:ea typeface="+mn-ea"/>
                <a:cs typeface="Arial Narrow" panose="020B0604020202020204" pitchFamily="34" charset="0"/>
              </a:defRPr>
            </a:lvl1pPr>
            <a:lvl2pPr marL="457200" indent="0" algn="l" defTabSz="914400" rtl="0" eaLnBrk="1" latinLnBrk="0" hangingPunct="1">
              <a:lnSpc>
                <a:spcPct val="90000"/>
              </a:lnSpc>
              <a:spcBef>
                <a:spcPts val="500"/>
              </a:spcBef>
              <a:buFontTx/>
              <a:buNone/>
              <a:defRPr sz="2400" b="1" i="0" kern="1200">
                <a:solidFill>
                  <a:schemeClr val="tx1"/>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800" b="1" i="0" dirty="0">
                <a:latin typeface="Arial" panose="020B0604020202020204" pitchFamily="34" charset="0"/>
                <a:cs typeface="Arial" panose="020B0604020202020204" pitchFamily="34" charset="0"/>
              </a:rPr>
              <a:t>STANLEYOUTILLAGE.FR</a:t>
            </a:r>
          </a:p>
        </p:txBody>
      </p:sp>
      <p:pic>
        <p:nvPicPr>
          <p:cNvPr id="13" name="Image 12">
            <a:extLst>
              <a:ext uri="{FF2B5EF4-FFF2-40B4-BE49-F238E27FC236}">
                <a16:creationId xmlns:a16="http://schemas.microsoft.com/office/drawing/2014/main" id="{24E4A258-CBB1-63C1-2FC1-1A210688CA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7648" y="6564324"/>
            <a:ext cx="1013791" cy="263920"/>
          </a:xfrm>
          <a:prstGeom prst="rect">
            <a:avLst/>
          </a:prstGeom>
        </p:spPr>
      </p:pic>
    </p:spTree>
    <p:extLst>
      <p:ext uri="{BB962C8B-B14F-4D97-AF65-F5344CB8AC3E}">
        <p14:creationId xmlns:p14="http://schemas.microsoft.com/office/powerpoint/2010/main" val="274878498"/>
      </p:ext>
    </p:extLst>
  </p:cSld>
  <p:clrMap bg1="lt1" tx1="dk1" bg2="lt2" tx2="dk2" accent1="accent1" accent2="accent2" accent3="accent3" accent4="accent4" accent5="accent5" accent6="accent6" hlink="hlink" folHlink="folHlink"/>
  <p:sldLayoutIdLst>
    <p:sldLayoutId id="2147483667" r:id="rId1"/>
    <p:sldLayoutId id="2147483666"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E8AFC5A-5369-102F-F9FA-889D8B9544C1}"/>
              </a:ext>
            </a:extLst>
          </p:cNvPr>
          <p:cNvSpPr txBox="1"/>
          <p:nvPr/>
        </p:nvSpPr>
        <p:spPr>
          <a:xfrm>
            <a:off x="358776" y="333361"/>
            <a:ext cx="2160000" cy="215444"/>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latin typeface="Arial"/>
                <a:cs typeface="Arial"/>
              </a:rPr>
              <a:t>SFMCG710M1T-QW</a:t>
            </a:r>
            <a:endParaRPr lang="fr-FR" sz="2000" b="0" i="0" dirty="0">
              <a:solidFill>
                <a:srgbClr val="000000"/>
              </a:solidFill>
              <a:latin typeface="Arial" panose="020B0604020202020204" pitchFamily="34" charset="0"/>
              <a:ea typeface="MS PGothic" pitchFamily="34" charset="-128"/>
              <a:cs typeface="Arial" panose="020B0604020202020204" pitchFamily="34" charset="0"/>
            </a:endParaRPr>
          </a:p>
        </p:txBody>
      </p:sp>
      <p:graphicFrame>
        <p:nvGraphicFramePr>
          <p:cNvPr id="6" name="Tableau 30">
            <a:extLst>
              <a:ext uri="{FF2B5EF4-FFF2-40B4-BE49-F238E27FC236}">
                <a16:creationId xmlns:a16="http://schemas.microsoft.com/office/drawing/2014/main" id="{2FFCEA14-BCC6-1B38-0018-D13A91A05441}"/>
              </a:ext>
            </a:extLst>
          </p:cNvPr>
          <p:cNvGraphicFramePr>
            <a:graphicFrameLocks noGrp="1"/>
          </p:cNvGraphicFramePr>
          <p:nvPr>
            <p:extLst>
              <p:ext uri="{D42A27DB-BD31-4B8C-83A1-F6EECF244321}">
                <p14:modId xmlns:p14="http://schemas.microsoft.com/office/powerpoint/2010/main" val="453975101"/>
              </p:ext>
            </p:extLst>
          </p:nvPr>
        </p:nvGraphicFramePr>
        <p:xfrm>
          <a:off x="4919868" y="2101605"/>
          <a:ext cx="3888000" cy="3276000"/>
        </p:xfrm>
        <a:graphic>
          <a:graphicData uri="http://schemas.openxmlformats.org/drawingml/2006/table">
            <a:tbl>
              <a:tblPr firstRow="1" bandRow="1">
                <a:tableStyleId>{5C22544A-7EE6-4342-B048-85BDC9FD1C3A}</a:tableStyleId>
              </a:tblPr>
              <a:tblGrid>
                <a:gridCol w="1944000">
                  <a:extLst>
                    <a:ext uri="{9D8B030D-6E8A-4147-A177-3AD203B41FA5}">
                      <a16:colId xmlns:a16="http://schemas.microsoft.com/office/drawing/2014/main" val="1371716617"/>
                    </a:ext>
                  </a:extLst>
                </a:gridCol>
                <a:gridCol w="1944000">
                  <a:extLst>
                    <a:ext uri="{9D8B030D-6E8A-4147-A177-3AD203B41FA5}">
                      <a16:colId xmlns:a16="http://schemas.microsoft.com/office/drawing/2014/main" val="4099286081"/>
                    </a:ext>
                  </a:extLst>
                </a:gridCol>
              </a:tblGrid>
              <a:tr h="252000">
                <a:tc gridSpan="2">
                  <a:txBody>
                    <a:bodyPr/>
                    <a:lstStyle/>
                    <a:p>
                      <a:r>
                        <a:rPr lang="fr-FR" sz="800" b="1" i="0" dirty="0">
                          <a:solidFill>
                            <a:schemeClr val="tx1"/>
                          </a:solidFill>
                          <a:latin typeface="Arial" panose="020B0604020202020204" pitchFamily="34" charset="0"/>
                          <a:cs typeface="Arial" panose="020B0604020202020204" pitchFamily="34" charset="0"/>
                        </a:rPr>
                        <a:t>CARACTÉRISTIQUES PRODUIT</a:t>
                      </a:r>
                    </a:p>
                  </a:txBody>
                  <a:tcPr marL="90000" marR="90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endParaRPr lang="fr-FR" sz="800" b="1" i="0" dirty="0">
                        <a:solidFill>
                          <a:schemeClr val="tx1"/>
                        </a:solidFill>
                        <a:latin typeface="Arial" panose="020B0604020202020204" pitchFamily="34" charset="0"/>
                        <a:cs typeface="Arial" panose="020B0604020202020204" pitchFamily="34" charset="0"/>
                      </a:endParaRP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825841132"/>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VOLTAGE</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r>
                        <a:rPr lang="fr-FR" sz="800" b="1" i="0" dirty="0">
                          <a:solidFill>
                            <a:schemeClr val="tx1"/>
                          </a:solidFill>
                          <a:latin typeface="Arial" panose="020B0604020202020204" pitchFamily="34" charset="0"/>
                          <a:cs typeface="Arial" panose="020B0604020202020204" pitchFamily="34" charset="0"/>
                        </a:rPr>
                        <a:t>18V</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1290982458"/>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MOTEUR</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r>
                        <a:rPr lang="fr-FR" sz="800" b="1" i="0" dirty="0">
                          <a:solidFill>
                            <a:schemeClr val="tx1"/>
                          </a:solidFill>
                          <a:latin typeface="Arial" panose="020B0604020202020204" pitchFamily="34" charset="0"/>
                          <a:cs typeface="Arial" panose="020B0604020202020204" pitchFamily="34" charset="0"/>
                        </a:rPr>
                        <a:t>BRUSHLESS</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2637747514"/>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TAILLE DU DISQUE </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r>
                        <a:rPr lang="fr-FR" sz="800" b="1" i="0" dirty="0">
                          <a:solidFill>
                            <a:schemeClr val="tx1"/>
                          </a:solidFill>
                          <a:latin typeface="Arial" panose="020B0604020202020204" pitchFamily="34" charset="0"/>
                          <a:cs typeface="Arial" panose="020B0604020202020204" pitchFamily="34" charset="0"/>
                        </a:rPr>
                        <a:t>125 MM</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540901379"/>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VITESSE</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r>
                        <a:rPr lang="fr-FR" sz="800" b="1" i="0" dirty="0">
                          <a:solidFill>
                            <a:schemeClr val="tx1"/>
                          </a:solidFill>
                          <a:latin typeface="Arial" panose="020B0604020202020204" pitchFamily="34" charset="0"/>
                          <a:cs typeface="Arial" panose="020B0604020202020204" pitchFamily="34" charset="0"/>
                        </a:rPr>
                        <a:t>8 500 TRS/MIN</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2183267652"/>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VIBRATIONS</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r>
                        <a:rPr lang="fr-FR" sz="800" b="1" i="0" dirty="0">
                          <a:solidFill>
                            <a:schemeClr val="tx1"/>
                          </a:solidFill>
                          <a:latin typeface="Arial" panose="020B0604020202020204" pitchFamily="34" charset="0"/>
                          <a:cs typeface="Arial" panose="020B0604020202020204" pitchFamily="34" charset="0"/>
                        </a:rPr>
                        <a:t>3,9 M/S</a:t>
                      </a:r>
                      <a:r>
                        <a:rPr lang="fr-FR" sz="800" b="1" i="0" baseline="30000" dirty="0">
                          <a:solidFill>
                            <a:schemeClr val="tx1"/>
                          </a:solidFill>
                          <a:latin typeface="Arial" panose="020B0604020202020204" pitchFamily="34" charset="0"/>
                          <a:cs typeface="Arial" panose="020B0604020202020204" pitchFamily="34" charset="0"/>
                        </a:rPr>
                        <a:t>2</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248283371"/>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POIGNÉES</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3 POSITIONS</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1900430788"/>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RÉGLAGE DU CARTER</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SANS OUTIL</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2378884092"/>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ALÉSAGE</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22 MM</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4236934114"/>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BLOCAGE DE L’ARBRE</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OUI (M14)</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3857047523"/>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PRESSION SONORE</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85,5 DB</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706935825"/>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POIDS</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5,49 KG</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2516075676"/>
                  </a:ext>
                </a:extLst>
              </a:tr>
              <a:tr h="252000">
                <a:tc>
                  <a:txBody>
                    <a:bodyPr/>
                    <a:lstStyle/>
                    <a:p>
                      <a:r>
                        <a:rPr lang="fr-FR" sz="800" b="1" i="0" dirty="0">
                          <a:solidFill>
                            <a:schemeClr val="tx1"/>
                          </a:solidFill>
                          <a:latin typeface="Arial" panose="020B0604020202020204" pitchFamily="34" charset="0"/>
                          <a:cs typeface="Arial" panose="020B0604020202020204" pitchFamily="34" charset="0"/>
                        </a:rPr>
                        <a:t>GENCOD</a:t>
                      </a:r>
                    </a:p>
                  </a:txBody>
                  <a:tcPr marL="90000" marR="90000" marT="0" marB="0"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5035048842911</a:t>
                      </a:r>
                    </a:p>
                  </a:txBody>
                  <a:tcPr marL="90000" marR="90000" marT="0" marB="0" anchor="ctr">
                    <a:lnL w="12700" cap="flat" cmpd="sng" algn="ctr">
                      <a:solidFill>
                        <a:schemeClr val="accent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2"/>
                    </a:solidFill>
                  </a:tcPr>
                </a:tc>
                <a:extLst>
                  <a:ext uri="{0D108BD9-81ED-4DB2-BD59-A6C34878D82A}">
                    <a16:rowId xmlns:a16="http://schemas.microsoft.com/office/drawing/2014/main" val="3693340883"/>
                  </a:ext>
                </a:extLst>
              </a:tr>
            </a:tbl>
          </a:graphicData>
        </a:graphic>
      </p:graphicFrame>
      <p:sp>
        <p:nvSpPr>
          <p:cNvPr id="7" name="ZoneTexte 6">
            <a:extLst>
              <a:ext uri="{FF2B5EF4-FFF2-40B4-BE49-F238E27FC236}">
                <a16:creationId xmlns:a16="http://schemas.microsoft.com/office/drawing/2014/main" id="{8990572A-C3C9-B696-22A2-6867378889F4}"/>
              </a:ext>
            </a:extLst>
          </p:cNvPr>
          <p:cNvSpPr txBox="1"/>
          <p:nvPr/>
        </p:nvSpPr>
        <p:spPr>
          <a:xfrm>
            <a:off x="4919868" y="5487884"/>
            <a:ext cx="3888000" cy="247760"/>
          </a:xfrm>
          <a:prstGeom prst="rect">
            <a:avLst/>
          </a:prstGeom>
          <a:noFill/>
        </p:spPr>
        <p:txBody>
          <a:bodyPr wrap="square" lIns="0" tIns="0" rIns="0" bIns="0" rtlCol="0">
            <a:spAutoFit/>
          </a:bodyPr>
          <a:lstStyle/>
          <a:p>
            <a:pPr eaLnBrk="0" hangingPunct="0">
              <a:lnSpc>
                <a:spcPts val="1000"/>
              </a:lnSpc>
            </a:pPr>
            <a:r>
              <a:rPr lang="fr-FR" sz="800" b="1" dirty="0">
                <a:ea typeface="MS PGothic" pitchFamily="34" charset="-128"/>
              </a:rPr>
              <a:t>Livrée avec :</a:t>
            </a:r>
            <a:r>
              <a:rPr lang="fr-FR" sz="800" dirty="0">
                <a:latin typeface="Arial" panose="020B0604020202020204" pitchFamily="34" charset="0"/>
                <a:ea typeface="MS PGothic" pitchFamily="34" charset="-128"/>
              </a:rPr>
              <a:t> 1 batterie 4 Ah, 1 chargeur 2 A, </a:t>
            </a:r>
            <a:r>
              <a:rPr lang="fr-FR" sz="800" b="0" i="0" u="none" strike="noStrike" dirty="0">
                <a:effectLst/>
                <a:latin typeface="Arial" panose="020B0604020202020204" pitchFamily="34" charset="0"/>
              </a:rPr>
              <a:t>1 poignée latérale et clé de maintenance</a:t>
            </a:r>
            <a:r>
              <a:rPr lang="fr-FR" sz="800" dirty="0">
                <a:latin typeface="Arial" panose="020B0604020202020204" pitchFamily="34" charset="0"/>
              </a:rPr>
              <a:t> </a:t>
            </a:r>
            <a:r>
              <a:rPr lang="fr-FR" sz="800" dirty="0">
                <a:latin typeface="Arial" panose="020B0604020202020204" pitchFamily="34" charset="0"/>
                <a:ea typeface="MS PGothic" pitchFamily="34" charset="-128"/>
              </a:rPr>
              <a:t>en mallette PRO-STACK</a:t>
            </a:r>
            <a:endParaRPr lang="fr-FR" sz="800" dirty="0">
              <a:ea typeface="MS PGothic" pitchFamily="34" charset="-128"/>
            </a:endParaRPr>
          </a:p>
        </p:txBody>
      </p:sp>
      <p:sp>
        <p:nvSpPr>
          <p:cNvPr id="8" name="Espace réservé du titre 1">
            <a:extLst>
              <a:ext uri="{FF2B5EF4-FFF2-40B4-BE49-F238E27FC236}">
                <a16:creationId xmlns:a16="http://schemas.microsoft.com/office/drawing/2014/main" id="{68207A45-2ED6-CF05-C07A-BD7140C36F29}"/>
              </a:ext>
            </a:extLst>
          </p:cNvPr>
          <p:cNvSpPr txBox="1">
            <a:spLocks/>
          </p:cNvSpPr>
          <p:nvPr/>
        </p:nvSpPr>
        <p:spPr>
          <a:xfrm>
            <a:off x="358775" y="746950"/>
            <a:ext cx="3884041" cy="1077218"/>
          </a:xfrm>
          <a:prstGeom prst="rect">
            <a:avLst/>
          </a:prstGeom>
        </p:spPr>
        <p:txBody>
          <a:bodyPr vert="horz" wrap="square" lIns="0" tIns="0" rIns="0" bIns="0" rtlCol="0" anchor="t" anchorCtr="0">
            <a:spAutoFit/>
          </a:bodyPr>
          <a:lstStyle>
            <a:lvl1pPr algn="l" defTabSz="685800" rtl="0" eaLnBrk="1" latinLnBrk="0" hangingPunct="1">
              <a:lnSpc>
                <a:spcPct val="90000"/>
              </a:lnSpc>
              <a:spcBef>
                <a:spcPct val="0"/>
              </a:spcBef>
              <a:buNone/>
              <a:defRPr sz="2800" b="1" kern="1200">
                <a:solidFill>
                  <a:schemeClr val="tx1"/>
                </a:solidFill>
                <a:latin typeface="+mj-lt"/>
                <a:ea typeface="+mj-ea"/>
                <a:cs typeface="+mj-cs"/>
              </a:defRPr>
            </a:lvl1pPr>
          </a:lstStyle>
          <a:p>
            <a:pPr defTabSz="914400">
              <a:lnSpc>
                <a:spcPts val="2800"/>
              </a:lnSpc>
              <a:spcBef>
                <a:spcPts val="0"/>
              </a:spcBef>
              <a:defRPr/>
            </a:pPr>
            <a:r>
              <a:rPr lang="fr-FR" cap="all" dirty="0">
                <a:solidFill>
                  <a:srgbClr val="000000"/>
                </a:solidFill>
                <a:latin typeface="Arial" panose="020B0604020202020204" pitchFamily="34" charset="0"/>
                <a:ea typeface="+mn-ea"/>
                <a:cs typeface="Arial" panose="020B0604020202020204" pitchFamily="34" charset="0"/>
              </a:rPr>
              <a:t>Meuleuse 125 mm 18V brushless</a:t>
            </a:r>
            <a:br>
              <a:rPr lang="fr-FR" cap="all" dirty="0">
                <a:solidFill>
                  <a:srgbClr val="000000"/>
                </a:solidFill>
                <a:latin typeface="Arial" panose="020B0604020202020204" pitchFamily="34" charset="0"/>
                <a:ea typeface="+mn-ea"/>
                <a:cs typeface="Arial" panose="020B0604020202020204" pitchFamily="34" charset="0"/>
              </a:rPr>
            </a:br>
            <a:r>
              <a:rPr lang="fr-FR" cap="all" dirty="0"/>
              <a:t>+ 1 batterie 4 ah</a:t>
            </a:r>
            <a:endParaRPr lang="fr-FR" cap="all" dirty="0">
              <a:solidFill>
                <a:srgbClr val="000000"/>
              </a:solidFill>
              <a:latin typeface="Arial" panose="020B0604020202020204" pitchFamily="34" charset="0"/>
              <a:ea typeface="+mn-ea"/>
              <a:cs typeface="Arial" panose="020B0604020202020204" pitchFamily="34" charset="0"/>
            </a:endParaRPr>
          </a:p>
        </p:txBody>
      </p:sp>
      <p:sp>
        <p:nvSpPr>
          <p:cNvPr id="9" name="ZoneTexte 8">
            <a:extLst>
              <a:ext uri="{FF2B5EF4-FFF2-40B4-BE49-F238E27FC236}">
                <a16:creationId xmlns:a16="http://schemas.microsoft.com/office/drawing/2014/main" id="{00CAC603-F637-50EE-6402-373D17B5ED99}"/>
              </a:ext>
            </a:extLst>
          </p:cNvPr>
          <p:cNvSpPr txBox="1"/>
          <p:nvPr/>
        </p:nvSpPr>
        <p:spPr>
          <a:xfrm>
            <a:off x="4919868" y="351649"/>
            <a:ext cx="3888000" cy="1632755"/>
          </a:xfrm>
          <a:prstGeom prst="rect">
            <a:avLst/>
          </a:prstGeom>
          <a:noFill/>
        </p:spPr>
        <p:txBody>
          <a:bodyPr wrap="square" lIns="0" tIns="0" rIns="0" bIns="0" rtlCol="0" anchor="t">
            <a:spAutoFit/>
          </a:bodyPr>
          <a:lstStyle/>
          <a:p>
            <a:pPr marL="171450" indent="-171450" eaLnBrk="0" hangingPunct="0">
              <a:lnSpc>
                <a:spcPts val="1000"/>
              </a:lnSpc>
              <a:spcBef>
                <a:spcPts val="300"/>
              </a:spcBef>
              <a:spcAft>
                <a:spcPts val="300"/>
              </a:spcAft>
              <a:buClr>
                <a:schemeClr val="tx1"/>
              </a:buClr>
              <a:buFont typeface="Arial" panose="020B0604020202020204" pitchFamily="34" charset="0"/>
              <a:buChar char="•"/>
            </a:pPr>
            <a:r>
              <a:rPr lang="fr-FR" sz="800" b="1" dirty="0">
                <a:ea typeface="MS PGothic" pitchFamily="34" charset="-128"/>
              </a:rPr>
              <a:t>Moteur </a:t>
            </a:r>
            <a:r>
              <a:rPr lang="fr-FR" sz="800" b="1" dirty="0" err="1">
                <a:ea typeface="MS PGothic" pitchFamily="34" charset="-128"/>
              </a:rPr>
              <a:t>Brushless</a:t>
            </a:r>
            <a:r>
              <a:rPr lang="fr-FR" sz="800" b="1" dirty="0">
                <a:ea typeface="MS PGothic" pitchFamily="34" charset="-128"/>
              </a:rPr>
              <a:t> : </a:t>
            </a:r>
            <a:r>
              <a:rPr lang="fr-FR" sz="800" dirty="0">
                <a:ea typeface="MS PGothic" pitchFamily="34" charset="-128"/>
              </a:rPr>
              <a:t>machine plus compacte et légère (1,85 kg), plus de performance, plus d’autonomie et durée de vie accrue.</a:t>
            </a:r>
          </a:p>
          <a:p>
            <a:pPr marL="171450" indent="-171450" eaLnBrk="0" hangingPunct="0">
              <a:lnSpc>
                <a:spcPts val="1000"/>
              </a:lnSpc>
              <a:spcBef>
                <a:spcPts val="300"/>
              </a:spcBef>
              <a:spcAft>
                <a:spcPts val="300"/>
              </a:spcAft>
              <a:buClr>
                <a:schemeClr val="tx1"/>
              </a:buClr>
              <a:buFont typeface="Arial" panose="020B0604020202020204" pitchFamily="34" charset="0"/>
              <a:buChar char="•"/>
            </a:pPr>
            <a:r>
              <a:rPr lang="fr-FR" sz="800" b="1" dirty="0">
                <a:ea typeface="MS PGothic" pitchFamily="34" charset="-128"/>
              </a:rPr>
              <a:t>Performance : </a:t>
            </a:r>
            <a:r>
              <a:rPr lang="fr-FR" sz="800" dirty="0">
                <a:ea typeface="MS PGothic" pitchFamily="34" charset="-128"/>
              </a:rPr>
              <a:t>productivité élevée, autonomie supérieure pour réaliser plus d’applications, vitesse d’exécution élevée pour des coupes franches, l’enlèvement de matière et les finitions. Carter interne en aluminium pour une meilleure dissipation de la chaleur.</a:t>
            </a:r>
          </a:p>
          <a:p>
            <a:pPr marL="171450" indent="-171450" eaLnBrk="0" hangingPunct="0">
              <a:lnSpc>
                <a:spcPts val="1000"/>
              </a:lnSpc>
              <a:spcBef>
                <a:spcPts val="300"/>
              </a:spcBef>
              <a:spcAft>
                <a:spcPts val="300"/>
              </a:spcAft>
              <a:buClr>
                <a:schemeClr val="tx1"/>
              </a:buClr>
              <a:buFont typeface="Arial" panose="020B0604020202020204" pitchFamily="34" charset="0"/>
              <a:buChar char="•"/>
            </a:pPr>
            <a:r>
              <a:rPr lang="fr-FR" sz="800" b="1" dirty="0">
                <a:ea typeface="MS PGothic" pitchFamily="34" charset="-128"/>
              </a:rPr>
              <a:t>Confort d’utilisation : </a:t>
            </a:r>
            <a:r>
              <a:rPr lang="fr-FR" sz="800" dirty="0">
                <a:ea typeface="MS PGothic" pitchFamily="34" charset="-128"/>
              </a:rPr>
              <a:t>ergonomie étudiée pour les utilisations prolongées et régulières, maniabilité, facilité d’appréhension avec une poignée multi-positions et un carter orientable sans outil. Poignée latérale 3 positions pour plus de polyvalence et avec range clé de maintenance.</a:t>
            </a:r>
          </a:p>
          <a:p>
            <a:pPr marL="171450" indent="-171450" eaLnBrk="0" hangingPunct="0">
              <a:lnSpc>
                <a:spcPts val="1000"/>
              </a:lnSpc>
              <a:spcBef>
                <a:spcPts val="300"/>
              </a:spcBef>
              <a:spcAft>
                <a:spcPts val="300"/>
              </a:spcAft>
              <a:buClr>
                <a:schemeClr val="tx1"/>
              </a:buClr>
              <a:buFont typeface="Arial" panose="020B0604020202020204" pitchFamily="34" charset="0"/>
              <a:buChar char="•"/>
            </a:pPr>
            <a:r>
              <a:rPr lang="fr-FR" sz="800" b="1" dirty="0">
                <a:ea typeface="MS PGothic"/>
              </a:rPr>
              <a:t>Sécurité : </a:t>
            </a:r>
            <a:r>
              <a:rPr lang="fr-FR" sz="800" dirty="0">
                <a:ea typeface="MS PGothic"/>
              </a:rPr>
              <a:t>interrupteur à glissière</a:t>
            </a:r>
            <a:endParaRPr lang="fr-FR" sz="800" dirty="0">
              <a:solidFill>
                <a:prstClr val="black"/>
              </a:solidFill>
              <a:ea typeface="MS PGothic"/>
              <a:cs typeface="Arial" pitchFamily="34" charset="0"/>
            </a:endParaRPr>
          </a:p>
        </p:txBody>
      </p:sp>
      <p:pic>
        <p:nvPicPr>
          <p:cNvPr id="10" name="Image 9">
            <a:extLst>
              <a:ext uri="{FF2B5EF4-FFF2-40B4-BE49-F238E27FC236}">
                <a16:creationId xmlns:a16="http://schemas.microsoft.com/office/drawing/2014/main" id="{7DBAFE96-EBBE-1287-F22C-63F4A38E6BB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87828" y="1948541"/>
            <a:ext cx="3320143" cy="3320143"/>
          </a:xfrm>
          <a:prstGeom prst="rect">
            <a:avLst/>
          </a:prstGeom>
          <a:effectLst>
            <a:outerShdw blurRad="419100" dist="558800" dir="2100000" sx="94000" sy="94000" algn="ctr" rotWithShape="0">
              <a:srgbClr val="000000">
                <a:alpha val="35000"/>
              </a:srgbClr>
            </a:outerShdw>
          </a:effectLst>
        </p:spPr>
      </p:pic>
    </p:spTree>
    <p:extLst>
      <p:ext uri="{BB962C8B-B14F-4D97-AF65-F5344CB8AC3E}">
        <p14:creationId xmlns:p14="http://schemas.microsoft.com/office/powerpoint/2010/main" val="1776257520"/>
      </p:ext>
    </p:extLst>
  </p:cSld>
  <p:clrMapOvr>
    <a:masterClrMapping/>
  </p:clrMapOvr>
</p:sld>
</file>

<file path=ppt/theme/theme1.xml><?xml version="1.0" encoding="utf-8"?>
<a:theme xmlns:a="http://schemas.openxmlformats.org/drawingml/2006/main" name="STANLEY FATMAX">
  <a:themeElements>
    <a:clrScheme name="STANLEY 1">
      <a:dk1>
        <a:srgbClr val="000000"/>
      </a:dk1>
      <a:lt1>
        <a:srgbClr val="FFFFFF"/>
      </a:lt1>
      <a:dk2>
        <a:srgbClr val="D6D6D6"/>
      </a:dk2>
      <a:lt2>
        <a:srgbClr val="E7E6E6"/>
      </a:lt2>
      <a:accent1>
        <a:srgbClr val="FFD20A"/>
      </a:accent1>
      <a:accent2>
        <a:srgbClr val="D6D6D6"/>
      </a:accent2>
      <a:accent3>
        <a:srgbClr val="A5A5A5"/>
      </a:accent3>
      <a:accent4>
        <a:srgbClr val="000000"/>
      </a:accent4>
      <a:accent5>
        <a:srgbClr val="D1A268"/>
      </a:accent5>
      <a:accent6>
        <a:srgbClr val="4C4D4C"/>
      </a:accent6>
      <a:hlink>
        <a:srgbClr val="000000"/>
      </a:hlink>
      <a:folHlink>
        <a:srgbClr val="FFD20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NLEY">
  <a:themeElements>
    <a:clrScheme name="STANLEY 1">
      <a:dk1>
        <a:srgbClr val="000000"/>
      </a:dk1>
      <a:lt1>
        <a:srgbClr val="FFFFFF"/>
      </a:lt1>
      <a:dk2>
        <a:srgbClr val="D6D6D6"/>
      </a:dk2>
      <a:lt2>
        <a:srgbClr val="E7E6E6"/>
      </a:lt2>
      <a:accent1>
        <a:srgbClr val="FFD20A"/>
      </a:accent1>
      <a:accent2>
        <a:srgbClr val="D6D6D6"/>
      </a:accent2>
      <a:accent3>
        <a:srgbClr val="A5A5A5"/>
      </a:accent3>
      <a:accent4>
        <a:srgbClr val="000000"/>
      </a:accent4>
      <a:accent5>
        <a:srgbClr val="D1A268"/>
      </a:accent5>
      <a:accent6>
        <a:srgbClr val="4C4D4C"/>
      </a:accent6>
      <a:hlink>
        <a:srgbClr val="000000"/>
      </a:hlink>
      <a:folHlink>
        <a:srgbClr val="FFD20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eb3b3c5-9440-472a-a94b-f07a3f7e50e9">
      <Terms xmlns="http://schemas.microsoft.com/office/infopath/2007/PartnerControls"/>
    </lcf76f155ced4ddcb4097134ff3c332f>
    <TaxCatchAll xmlns="756ba9ef-b494-4330-a6e1-079da4a505d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518F3B6987E7429FC68999A96E4A60" ma:contentTypeVersion="21" ma:contentTypeDescription="Crée un document." ma:contentTypeScope="" ma:versionID="edb448adb24092f1e1e8680e9d087b26">
  <xsd:schema xmlns:xsd="http://www.w3.org/2001/XMLSchema" xmlns:xs="http://www.w3.org/2001/XMLSchema" xmlns:p="http://schemas.microsoft.com/office/2006/metadata/properties" xmlns:ns2="756ba9ef-b494-4330-a6e1-079da4a505de" xmlns:ns3="6eb3b3c5-9440-472a-a94b-f07a3f7e50e9" targetNamespace="http://schemas.microsoft.com/office/2006/metadata/properties" ma:root="true" ma:fieldsID="2fc724e3f856813b636fb6a2567add99" ns2:_="" ns3:_="">
    <xsd:import namespace="756ba9ef-b494-4330-a6e1-079da4a505de"/>
    <xsd:import namespace="6eb3b3c5-9440-472a-a94b-f07a3f7e50e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2:TaxCatchAll" minOccurs="0"/>
                <xsd:element ref="ns3:MediaServiceObjectDetectorVersions" minOccurs="0"/>
                <xsd:element ref="ns3:MediaServiceSearchProperties" minOccurs="0"/>
                <xsd:element ref="ns3:MediaServiceBillingMetadata"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6ba9ef-b494-4330-a6e1-079da4a505de"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78d487c-c5b2-4fd9-8b4d-d08ecaddf388}" ma:internalName="TaxCatchAll" ma:showField="CatchAllData" ma:web="756ba9ef-b494-4330-a6e1-079da4a505d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eb3b3c5-9440-472a-a94b-f07a3f7e50e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element name="lcf76f155ced4ddcb4097134ff3c332f" ma:index="26" nillable="true" ma:taxonomy="true" ma:internalName="lcf76f155ced4ddcb4097134ff3c332f" ma:taxonomyFieldName="MediaServiceImageTags" ma:displayName="Balises d’images" ma:readOnly="false" ma:fieldId="{5cf76f15-5ced-4ddc-b409-7134ff3c332f}" ma:taxonomyMulti="true" ma:sspId="8bc7d13d-8a59-4d8c-aaa9-396fd423b15c"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2C870A-2F62-4203-BD48-7159412E6D34}">
  <ds:schemaRefs>
    <ds:schemaRef ds:uri="http://schemas.microsoft.com/office/2006/metadata/properties"/>
    <ds:schemaRef ds:uri="http://schemas.microsoft.com/office/infopath/2007/PartnerControls"/>
    <ds:schemaRef ds:uri="http://schemas.microsoft.com/sharepoint/v3"/>
    <ds:schemaRef ds:uri="62696f49-924f-426f-8285-7843ebf3fa63"/>
    <ds:schemaRef ds:uri="eacd8439-b2e9-4d83-a4b8-63c54cbf4d03"/>
  </ds:schemaRefs>
</ds:datastoreItem>
</file>

<file path=customXml/itemProps2.xml><?xml version="1.0" encoding="utf-8"?>
<ds:datastoreItem xmlns:ds="http://schemas.openxmlformats.org/officeDocument/2006/customXml" ds:itemID="{36967C94-8C3A-4A42-AD4B-79541628D6DB}"/>
</file>

<file path=customXml/itemProps3.xml><?xml version="1.0" encoding="utf-8"?>
<ds:datastoreItem xmlns:ds="http://schemas.openxmlformats.org/officeDocument/2006/customXml" ds:itemID="{8CAF93C1-5150-41BB-AF9C-18BA2B0CEB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695</TotalTime>
  <Words>194</Words>
  <Application>Microsoft Office PowerPoint</Application>
  <PresentationFormat>Affichage à l'écran (4:3)</PresentationFormat>
  <Paragraphs>32</Paragraphs>
  <Slides>1</Slides>
  <Notes>0</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1</vt:i4>
      </vt:variant>
    </vt:vector>
  </HeadingPairs>
  <TitlesOfParts>
    <vt:vector size="6" baseType="lpstr">
      <vt:lpstr>MS PGothic</vt:lpstr>
      <vt:lpstr>Arial</vt:lpstr>
      <vt:lpstr>ヒラギノ角ゴ ProN W3</vt:lpstr>
      <vt:lpstr>STANLEY FATMAX</vt:lpstr>
      <vt:lpstr>STANLEY</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Claire Poinsignon</dc:creator>
  <cp:lastModifiedBy>Valois, Thomas</cp:lastModifiedBy>
  <cp:revision>31</cp:revision>
  <dcterms:created xsi:type="dcterms:W3CDTF">2023-02-28T13:35:24Z</dcterms:created>
  <dcterms:modified xsi:type="dcterms:W3CDTF">2026-02-03T14:11:20Z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0x0101004F518F3B6987E7429FC68999A96E4A60</vt:lpwstr>
  </property>
  <property fmtid="{D5CDD505-2E9C-101B-9397-08002B2CF9AE}" pid="3" name="MediaServiceImageTags">
    <vt:lpwstr/>
  </property>
</Properties>
</file>