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4"/>
  </p:notesMasterIdLst>
  <p:sldIdLst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710" autoAdjust="0"/>
  </p:normalViewPr>
  <p:slideViewPr>
    <p:cSldViewPr>
      <p:cViewPr varScale="1">
        <p:scale>
          <a:sx n="78" d="100"/>
          <a:sy n="78" d="100"/>
        </p:scale>
        <p:origin x="-341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1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135D1-3E86-4741-9773-F34FDBB9E790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05D07-6A52-474A-B42D-976F96D1B23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0665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4800" y="1909494"/>
            <a:ext cx="8534400" cy="1470025"/>
          </a:xfrm>
        </p:spPr>
        <p:txBody>
          <a:bodyPr anchor="b" anchorCtr="0">
            <a:normAutofit/>
          </a:bodyPr>
          <a:lstStyle>
            <a:lvl1pPr algn="ctr">
              <a:defRPr sz="380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83169"/>
            <a:ext cx="6400800" cy="495114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602833" y="3853896"/>
            <a:ext cx="1938338" cy="276225"/>
          </a:xfrm>
          <a:solidFill>
            <a:schemeClr val="accent1"/>
          </a:solidFill>
        </p:spPr>
        <p:txBody>
          <a:bodyPr bIns="18283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</a:t>
            </a:r>
            <a:endParaRPr lang="en-US" dirty="0"/>
          </a:p>
        </p:txBody>
      </p:sp>
      <p:pic>
        <p:nvPicPr>
          <p:cNvPr id="9" name="Picture 8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5" y="348063"/>
            <a:ext cx="8310678" cy="562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626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11480" y="915708"/>
            <a:ext cx="8312727" cy="511679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lang="en-US" sz="1600" smtClean="0"/>
            </a:lvl1pPr>
          </a:lstStyle>
          <a:p>
            <a:r>
              <a:rPr lang="en-US" sz="1600" dirty="0" smtClean="0">
                <a:latin typeface="Helvetica"/>
              </a:rPr>
              <a:t>Navigate to Insert &gt; Picture. Add pre-approved picture from image library.</a:t>
            </a:r>
            <a:endParaRPr lang="en-US" dirty="0"/>
          </a:p>
        </p:txBody>
      </p:sp>
      <p:pic>
        <p:nvPicPr>
          <p:cNvPr id="10" name="Picture 9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5328" y="348063"/>
            <a:ext cx="8310678" cy="56282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04800" y="1909494"/>
            <a:ext cx="8534400" cy="1470025"/>
          </a:xfrm>
        </p:spPr>
        <p:txBody>
          <a:bodyPr anchor="b" anchorCtr="0">
            <a:normAutofit/>
          </a:bodyPr>
          <a:lstStyle>
            <a:lvl1pPr algn="ctr">
              <a:defRPr sz="380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283169"/>
            <a:ext cx="6400800" cy="495114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602833" y="3853896"/>
            <a:ext cx="1938338" cy="276225"/>
          </a:xfrm>
          <a:solidFill>
            <a:schemeClr val="accent1"/>
          </a:solidFill>
        </p:spPr>
        <p:txBody>
          <a:bodyPr bIns="18283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793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545785" y="410107"/>
            <a:ext cx="8242621" cy="334962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40363" y="1500945"/>
            <a:ext cx="3662362" cy="4381607"/>
          </a:xfrm>
        </p:spPr>
        <p:txBody>
          <a:bodyPr/>
          <a:lstStyle>
            <a:lvl1pPr marL="228546" indent="-228546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600" b="0">
                <a:solidFill>
                  <a:schemeClr val="tx1"/>
                </a:solidFill>
              </a:defRPr>
            </a:lvl1pPr>
            <a:lvl2pPr marL="457092" indent="-22854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/>
            </a:lvl2pPr>
            <a:lvl3pPr marL="804484" indent="-22854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defRPr sz="1400"/>
            </a:lvl3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840364" y="1089251"/>
            <a:ext cx="3662362" cy="4032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740775" y="6034280"/>
            <a:ext cx="274638" cy="2238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Content Placeholder 18"/>
          <p:cNvSpPr>
            <a:spLocks noGrp="1"/>
          </p:cNvSpPr>
          <p:nvPr>
            <p:ph sz="quarter" idx="16"/>
          </p:nvPr>
        </p:nvSpPr>
        <p:spPr>
          <a:xfrm>
            <a:off x="4664365" y="1089251"/>
            <a:ext cx="3645477" cy="1535206"/>
          </a:xfrm>
        </p:spPr>
        <p:txBody>
          <a:bodyPr>
            <a:norm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1" name="Content Placeholder 18"/>
          <p:cNvSpPr>
            <a:spLocks noGrp="1"/>
          </p:cNvSpPr>
          <p:nvPr>
            <p:ph sz="quarter" idx="17"/>
          </p:nvPr>
        </p:nvSpPr>
        <p:spPr>
          <a:xfrm>
            <a:off x="4664365" y="2719295"/>
            <a:ext cx="3645477" cy="1535206"/>
          </a:xfrm>
        </p:spPr>
        <p:txBody>
          <a:bodyPr>
            <a:norm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Content Placeholder 18"/>
          <p:cNvSpPr>
            <a:spLocks noGrp="1"/>
          </p:cNvSpPr>
          <p:nvPr>
            <p:ph sz="quarter" idx="18"/>
          </p:nvPr>
        </p:nvSpPr>
        <p:spPr>
          <a:xfrm>
            <a:off x="4664365" y="4347344"/>
            <a:ext cx="3645477" cy="1535206"/>
          </a:xfrm>
        </p:spPr>
        <p:txBody>
          <a:bodyPr>
            <a:norm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37144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  <p:sp>
        <p:nvSpPr>
          <p:cNvPr id="13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9167" y="5454605"/>
            <a:ext cx="3738369" cy="427945"/>
          </a:xfrm>
        </p:spPr>
        <p:txBody>
          <a:bodyPr>
            <a:normAutofit/>
          </a:bodyPr>
          <a:lstStyle>
            <a:lvl1pPr algn="ctr"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840365" y="1089251"/>
            <a:ext cx="7475655" cy="4032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45785" y="410107"/>
            <a:ext cx="8242621" cy="334962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40363" y="1500945"/>
            <a:ext cx="3731637" cy="4381607"/>
          </a:xfrm>
        </p:spPr>
        <p:txBody>
          <a:bodyPr/>
          <a:lstStyle>
            <a:lvl1pPr marL="228546" indent="-228546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600" b="0">
                <a:solidFill>
                  <a:schemeClr val="tx1"/>
                </a:solidFill>
              </a:defRPr>
            </a:lvl1pPr>
            <a:lvl2pPr marL="457092" indent="-22854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/>
            </a:lvl2pPr>
            <a:lvl3pPr marL="804484" indent="-22854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▪"/>
              <a:defRPr sz="1400"/>
            </a:lvl3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4579698" y="1500943"/>
            <a:ext cx="3730142" cy="3946191"/>
          </a:xfrm>
        </p:spPr>
        <p:txBody>
          <a:bodyPr>
            <a:norm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740775" y="6034280"/>
            <a:ext cx="274638" cy="2238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760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Copy with Bullets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37428" y="2556630"/>
            <a:ext cx="3642210" cy="3264928"/>
          </a:xfrm>
        </p:spPr>
        <p:txBody>
          <a:bodyPr/>
          <a:lstStyle>
            <a:lvl1pPr marL="228546" indent="-228546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600" b="0">
                <a:solidFill>
                  <a:schemeClr val="tx1"/>
                </a:solidFill>
              </a:defRPr>
            </a:lvl1pPr>
            <a:lvl2pPr marL="457092" indent="-22854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/>
            </a:lvl2pPr>
            <a:lvl3pPr marL="804484" indent="-22854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▪"/>
              <a:defRPr sz="1400"/>
            </a:lvl3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837427" y="1498356"/>
            <a:ext cx="7481455" cy="9883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1800" b="0">
                <a:solidFill>
                  <a:schemeClr val="tx1"/>
                </a:solidFill>
              </a:defRPr>
            </a:lvl1pPr>
            <a:lvl2pPr marL="457092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/>
            </a:lvl2pPr>
            <a:lvl3pPr marL="804484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/>
            </a:lvl3pPr>
            <a:lvl4pPr marL="571367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04484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545785" y="410107"/>
            <a:ext cx="8242621" cy="334962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837427" y="1089251"/>
            <a:ext cx="7481455" cy="4032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4679763" y="2556432"/>
            <a:ext cx="3630077" cy="3265024"/>
          </a:xfrm>
        </p:spPr>
        <p:txBody>
          <a:bodyPr>
            <a:norm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740775" y="6034280"/>
            <a:ext cx="274638" cy="2238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077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45785" y="410107"/>
            <a:ext cx="8242621" cy="334962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840365" y="1089251"/>
            <a:ext cx="7469476" cy="4032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840367" y="1498354"/>
            <a:ext cx="3623877" cy="431563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546" indent="-228546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600" b="0">
                <a:solidFill>
                  <a:schemeClr val="tx1"/>
                </a:solidFill>
              </a:defRPr>
            </a:lvl1pPr>
            <a:lvl2pPr marL="457092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/>
            </a:lvl2pPr>
            <a:lvl3pPr marL="804484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/>
            </a:lvl3pPr>
            <a:lvl4pPr marL="571367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04484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692869" y="1498354"/>
            <a:ext cx="3616972" cy="4315631"/>
          </a:xfrm>
        </p:spPr>
        <p:txBody>
          <a:bodyPr>
            <a:normAutofit/>
          </a:bodyPr>
          <a:lstStyle>
            <a:lvl1pPr marL="228546" indent="-228546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600" b="0">
                <a:solidFill>
                  <a:schemeClr val="tx1"/>
                </a:solidFill>
              </a:defRPr>
            </a:lvl1pPr>
            <a:lvl2pPr marL="457092" indent="-22854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 b="0">
                <a:solidFill>
                  <a:schemeClr val="tx1"/>
                </a:solidFill>
              </a:defRPr>
            </a:lvl2pPr>
            <a:lvl3pPr marL="804484" indent="-22854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3pPr>
            <a:lvl4pPr marL="457092" indent="-228546">
              <a:spcAft>
                <a:spcPts val="600"/>
              </a:spcAft>
              <a:buClrTx/>
              <a:buFont typeface="Arial Narrow" panose="020B0606020202030204" pitchFamily="34" charset="0"/>
              <a:buChar char="–"/>
              <a:defRPr sz="2000" b="0">
                <a:solidFill>
                  <a:schemeClr val="tx1"/>
                </a:solidFill>
              </a:defRPr>
            </a:lvl4pPr>
            <a:lvl5pPr marL="457092" indent="-228546">
              <a:spcAft>
                <a:spcPts val="600"/>
              </a:spcAft>
              <a:buClrTx/>
              <a:buFont typeface="Arial Narrow" panose="020B0606020202030204" pitchFamily="34" charset="0"/>
              <a:buChar char="–"/>
              <a:defRPr sz="2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740775" y="6034280"/>
            <a:ext cx="274638" cy="2238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289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ullets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829831" y="5446137"/>
            <a:ext cx="7480011" cy="382791"/>
          </a:xfrm>
        </p:spPr>
        <p:txBody>
          <a:bodyPr>
            <a:normAutofit/>
          </a:bodyPr>
          <a:lstStyle>
            <a:lvl1pPr algn="ctr"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545785" y="410107"/>
            <a:ext cx="8242621" cy="334962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840365" y="1089251"/>
            <a:ext cx="7469476" cy="4032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840367" y="1498355"/>
            <a:ext cx="3623877" cy="394031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546" indent="-228546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600" b="0">
                <a:solidFill>
                  <a:schemeClr val="tx1"/>
                </a:solidFill>
              </a:defRPr>
            </a:lvl1pPr>
            <a:lvl2pPr marL="457092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/>
            </a:lvl2pPr>
            <a:lvl3pPr marL="804484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/>
            </a:lvl3pPr>
            <a:lvl4pPr marL="571367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04484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692869" y="1498354"/>
            <a:ext cx="3616972" cy="3940311"/>
          </a:xfrm>
        </p:spPr>
        <p:txBody>
          <a:bodyPr>
            <a:normAutofit/>
          </a:bodyPr>
          <a:lstStyle>
            <a:lvl1pPr marL="228546" indent="-228546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600" b="0">
                <a:solidFill>
                  <a:schemeClr val="tx1"/>
                </a:solidFill>
              </a:defRPr>
            </a:lvl1pPr>
            <a:lvl2pPr marL="457092" indent="-22854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 b="0">
                <a:solidFill>
                  <a:schemeClr val="tx1"/>
                </a:solidFill>
              </a:defRPr>
            </a:lvl2pPr>
            <a:lvl3pPr marL="804484" indent="-22854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3pPr>
            <a:lvl4pPr marL="457092" indent="-228546">
              <a:spcAft>
                <a:spcPts val="600"/>
              </a:spcAft>
              <a:buClrTx/>
              <a:buFont typeface="Arial Narrow" panose="020B0606020202030204" pitchFamily="34" charset="0"/>
              <a:buChar char="–"/>
              <a:defRPr sz="2000" b="0">
                <a:solidFill>
                  <a:schemeClr val="tx1"/>
                </a:solidFill>
              </a:defRPr>
            </a:lvl4pPr>
            <a:lvl5pPr marL="457092" indent="-228546">
              <a:spcAft>
                <a:spcPts val="600"/>
              </a:spcAft>
              <a:buClrTx/>
              <a:buFont typeface="Arial Narrow" panose="020B0606020202030204" pitchFamily="34" charset="0"/>
              <a:buChar char="–"/>
              <a:defRPr sz="2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740775" y="6034280"/>
            <a:ext cx="274638" cy="2238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00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  <p:sp>
        <p:nvSpPr>
          <p:cNvPr id="11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840367" y="1790604"/>
            <a:ext cx="2244071" cy="401828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546" indent="-228546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600" b="0">
                <a:solidFill>
                  <a:schemeClr val="tx1"/>
                </a:solidFill>
              </a:defRPr>
            </a:lvl1pPr>
            <a:lvl2pPr marL="457092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/>
            </a:lvl2pPr>
            <a:lvl3pPr marL="804484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/>
            </a:lvl3pPr>
            <a:lvl4pPr marL="571367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04484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840368" y="1097719"/>
            <a:ext cx="2240019" cy="6886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text styles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18" hasCustomPrompt="1"/>
          </p:nvPr>
        </p:nvSpPr>
        <p:spPr>
          <a:xfrm>
            <a:off x="3434541" y="1790604"/>
            <a:ext cx="2244436" cy="401828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546" indent="-228546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600" b="0">
                <a:solidFill>
                  <a:schemeClr val="tx1"/>
                </a:solidFill>
              </a:defRPr>
            </a:lvl1pPr>
            <a:lvl2pPr marL="457092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/>
            </a:lvl2pPr>
            <a:lvl3pPr marL="804484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/>
            </a:lvl3pPr>
            <a:lvl4pPr marL="571367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04484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3429780" y="1097719"/>
            <a:ext cx="2244436" cy="6886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text styles</a:t>
            </a:r>
            <a:endParaRPr lang="en-US" dirty="0"/>
          </a:p>
        </p:txBody>
      </p:sp>
      <p:sp>
        <p:nvSpPr>
          <p:cNvPr id="25" name="Text Placeholder 2"/>
          <p:cNvSpPr>
            <a:spLocks noGrp="1"/>
          </p:cNvSpPr>
          <p:nvPr>
            <p:ph type="body" idx="20" hasCustomPrompt="1"/>
          </p:nvPr>
        </p:nvSpPr>
        <p:spPr>
          <a:xfrm>
            <a:off x="6068791" y="1792828"/>
            <a:ext cx="2244436" cy="401828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546" indent="-228546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600" b="0">
                <a:solidFill>
                  <a:schemeClr val="tx1"/>
                </a:solidFill>
              </a:defRPr>
            </a:lvl1pPr>
            <a:lvl2pPr marL="457092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/>
            </a:lvl2pPr>
            <a:lvl3pPr marL="804484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/>
            </a:lvl3pPr>
            <a:lvl4pPr marL="571367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04484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6" name="Text Placehold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6064031" y="1099937"/>
            <a:ext cx="2244436" cy="68643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text styles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 rot="5400000">
            <a:off x="940104" y="3495637"/>
            <a:ext cx="4626502" cy="158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>
            <a:off x="3559199" y="3494525"/>
            <a:ext cx="4628725" cy="158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545785" y="410107"/>
            <a:ext cx="8242621" cy="334962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740775" y="6034280"/>
            <a:ext cx="274638" cy="2238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397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  <p:sp>
        <p:nvSpPr>
          <p:cNvPr id="11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837428" y="5421730"/>
            <a:ext cx="7472414" cy="399378"/>
          </a:xfrm>
        </p:spPr>
        <p:txBody>
          <a:bodyPr>
            <a:normAutofit/>
          </a:bodyPr>
          <a:lstStyle>
            <a:lvl1pPr algn="ctr"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545785" y="410107"/>
            <a:ext cx="8242621" cy="334962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840364" y="1089251"/>
            <a:ext cx="7477788" cy="4032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8" name="Content Placeholder 18"/>
          <p:cNvSpPr>
            <a:spLocks noGrp="1"/>
          </p:cNvSpPr>
          <p:nvPr>
            <p:ph sz="quarter" idx="17"/>
          </p:nvPr>
        </p:nvSpPr>
        <p:spPr>
          <a:xfrm>
            <a:off x="4641273" y="1501400"/>
            <a:ext cx="3666692" cy="3916108"/>
          </a:xfrm>
        </p:spPr>
        <p:txBody>
          <a:bodyPr>
            <a:norm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6"/>
          </p:nvPr>
        </p:nvSpPr>
        <p:spPr>
          <a:xfrm>
            <a:off x="829830" y="1501400"/>
            <a:ext cx="3666692" cy="3916108"/>
          </a:xfrm>
        </p:spPr>
        <p:txBody>
          <a:bodyPr>
            <a:norm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740775" y="6034280"/>
            <a:ext cx="274638" cy="2238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443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840365" y="5421481"/>
            <a:ext cx="7481455" cy="399378"/>
          </a:xfrm>
        </p:spPr>
        <p:txBody>
          <a:bodyPr>
            <a:normAutofit/>
          </a:bodyPr>
          <a:lstStyle>
            <a:lvl1pPr algn="ctr"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45785" y="410107"/>
            <a:ext cx="8242621" cy="334962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8"/>
          <p:cNvSpPr>
            <a:spLocks noGrp="1"/>
          </p:cNvSpPr>
          <p:nvPr>
            <p:ph sz="quarter" idx="16"/>
          </p:nvPr>
        </p:nvSpPr>
        <p:spPr>
          <a:xfrm>
            <a:off x="829830" y="1097720"/>
            <a:ext cx="7484889" cy="4319789"/>
          </a:xfrm>
        </p:spPr>
        <p:txBody>
          <a:bodyPr>
            <a:normAutofit/>
          </a:bodyPr>
          <a:lstStyle>
            <a:lvl1pPr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740775" y="6034280"/>
            <a:ext cx="274638" cy="2238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29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9639" y="2720980"/>
            <a:ext cx="7324724" cy="1470025"/>
          </a:xfrm>
        </p:spPr>
        <p:txBody>
          <a:bodyPr anchor="ctr" anchorCtr="0">
            <a:normAutofit/>
          </a:bodyPr>
          <a:lstStyle>
            <a:lvl1pPr algn="ctr">
              <a:defRPr sz="380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168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45785" y="410107"/>
            <a:ext cx="8242621" cy="334962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740775" y="6034280"/>
            <a:ext cx="274638" cy="2238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445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829831" y="1498356"/>
            <a:ext cx="7480011" cy="43156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546" indent="-228546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600" b="0">
                <a:solidFill>
                  <a:schemeClr val="tx1"/>
                </a:solidFill>
              </a:defRPr>
            </a:lvl1pPr>
            <a:lvl2pPr marL="457092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/>
            </a:lvl2pPr>
            <a:lvl3pPr marL="804484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/>
            </a:lvl3pPr>
            <a:lvl4pPr marL="571367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04484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545785" y="410107"/>
            <a:ext cx="8242621" cy="334962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829831" y="1089251"/>
            <a:ext cx="7480013" cy="4032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740775" y="6034280"/>
            <a:ext cx="274638" cy="2238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496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377" y="348063"/>
            <a:ext cx="8310678" cy="562827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29831" y="1498354"/>
            <a:ext cx="7481455" cy="431563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1800" b="0">
                <a:solidFill>
                  <a:schemeClr val="tx1"/>
                </a:solidFill>
              </a:defRPr>
            </a:lvl1pPr>
            <a:lvl2pPr marL="457092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400"/>
            </a:lvl2pPr>
            <a:lvl3pPr marL="804484" indent="-22854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/>
            </a:lvl3pPr>
            <a:lvl4pPr marL="571367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04484" indent="-228546">
              <a:lnSpc>
                <a:spcPts val="240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5785" y="410107"/>
            <a:ext cx="8242621" cy="334962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829781" y="1089251"/>
            <a:ext cx="7481455" cy="4032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740775" y="6034280"/>
            <a:ext cx="274638" cy="2238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30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EC34A-04D7-444F-A673-AF8B82BCAD6E}" type="datetimeFigureOut">
              <a:rPr lang="fr-FR" smtClean="0"/>
              <a:pPr/>
              <a:t>24/01/2014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351FD-87C4-43DB-BD64-4A6B0F7439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0" tIns="45709" rIns="0" bIns="45709" rtlCol="0" anchor="b" anchorCtr="0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00201"/>
            <a:ext cx="7315200" cy="4114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22628" y="6147608"/>
            <a:ext cx="8307461" cy="158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ML Logo Angle_White_FNL.eps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470301" y="6077216"/>
            <a:ext cx="1460109" cy="521910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/>
        </p:nvSpPr>
        <p:spPr>
          <a:xfrm>
            <a:off x="426892" y="6200588"/>
            <a:ext cx="5828079" cy="32310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167"/>
              </a:lnSpc>
              <a:spcAft>
                <a:spcPts val="90"/>
              </a:spcAft>
            </a:pPr>
            <a:r>
              <a:rPr lang="en-US" sz="800" b="1" cap="all" dirty="0" err="1" smtClean="0">
                <a:solidFill>
                  <a:prstClr val="black"/>
                </a:solidFill>
                <a:cs typeface="Helvetica LT Std Cond"/>
              </a:rPr>
              <a:t>Sicherheitslösungen</a:t>
            </a:r>
            <a:endParaRPr lang="en-US" sz="800" b="1" cap="all" dirty="0" smtClean="0">
              <a:solidFill>
                <a:srgbClr val="FF0066"/>
              </a:solidFill>
              <a:cs typeface="Helvetica LT Std Cond"/>
            </a:endParaRPr>
          </a:p>
          <a:p>
            <a:pPr>
              <a:lnSpc>
                <a:spcPts val="646"/>
              </a:lnSpc>
            </a:pP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VERTRAULICH | AE.GARREAU | © 2014 by Master Lock Company LLC.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Alle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Rechte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vorbehalten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.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Kein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Teil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dieses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Dokuments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darf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ohne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vorherige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schriftliche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Genehmigung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von Master Lock Company LLC </a:t>
            </a:r>
            <a:br>
              <a:rPr lang="en-US" sz="500" dirty="0" smtClean="0">
                <a:solidFill>
                  <a:prstClr val="black"/>
                </a:solidFill>
                <a:cs typeface="Helvetica LT Std Cond"/>
              </a:rPr>
            </a:b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an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Dritte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weitergegeben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,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vervielfältigt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,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übertragen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oder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in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irgendeiner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Form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oder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mit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irgendwelchen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Mitteln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geändert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</a:t>
            </a:r>
            <a:r>
              <a:rPr lang="en-US" sz="500" dirty="0" err="1" smtClean="0">
                <a:solidFill>
                  <a:prstClr val="black"/>
                </a:solidFill>
                <a:cs typeface="Helvetica LT Std Cond"/>
              </a:rPr>
              <a:t>werden</a:t>
            </a:r>
            <a:r>
              <a:rPr lang="en-US" sz="500" dirty="0" smtClean="0">
                <a:solidFill>
                  <a:prstClr val="black"/>
                </a:solidFill>
                <a:cs typeface="Helvetica LT Std Cond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51190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iming>
    <p:tnLst>
      <p:par>
        <p:cTn id="1" dur="indefinite" restart="never" nodeType="tmRoot"/>
      </p:par>
    </p:tnLst>
  </p:timing>
  <p:txStyles>
    <p:titleStyle>
      <a:lvl1pPr algn="l" defTabSz="914186" rtl="0" eaLnBrk="1" latinLnBrk="0" hangingPunct="1">
        <a:spcBef>
          <a:spcPct val="0"/>
        </a:spcBef>
        <a:buNone/>
        <a:defRPr sz="2200" b="1" kern="1200" cap="none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914186" rtl="0" eaLnBrk="1" latinLnBrk="0" hangingPunct="1">
        <a:lnSpc>
          <a:spcPct val="100000"/>
        </a:lnSpc>
        <a:spcBef>
          <a:spcPts val="0"/>
        </a:spcBef>
        <a:buFontTx/>
        <a:buNone/>
        <a:defRPr sz="1800" b="1" kern="1200">
          <a:solidFill>
            <a:schemeClr val="accent3"/>
          </a:solidFill>
          <a:latin typeface="Arial Narrow" panose="020B0606020202030204" pitchFamily="34" charset="0"/>
          <a:ea typeface="+mn-ea"/>
          <a:cs typeface="+mn-cs"/>
        </a:defRPr>
      </a:lvl1pPr>
      <a:lvl2pPr marL="0" indent="0" algn="l" defTabSz="914186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228546" indent="-228546" algn="l" defTabSz="914186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100000"/>
        <a:buFont typeface="Arial Narrow" panose="020B0606020202030204" pitchFamily="34" charset="0"/>
        <a:buChar char="■"/>
        <a:defRPr sz="1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571367" indent="-228546" algn="l" defTabSz="914186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 Narrow" panose="020B0606020202030204" pitchFamily="34" charset="0"/>
        <a:buChar char="–"/>
        <a:defRPr sz="1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804484" indent="-228546" algn="l" defTabSz="914186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/>
        <a:buChar char="•"/>
        <a:defRPr sz="1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012" indent="-228546" algn="l" defTabSz="91418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06" indent="-228546" algn="l" defTabSz="91418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98" indent="-228546" algn="l" defTabSz="91418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92" indent="-228546" algn="l" defTabSz="91418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2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6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9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73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66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58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52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44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dirty="0"/>
              <a:t>7630EURDCOL – 30mm Zahlenschloss in Farben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Körper aus Aluminium 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30mm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de-DE" b="1" dirty="0" smtClean="0"/>
              <a:t>Besserer </a:t>
            </a:r>
            <a:r>
              <a:rPr lang="de-DE" b="1" dirty="0"/>
              <a:t>Widerstand vor Witterungseinflüssen</a:t>
            </a:r>
          </a:p>
          <a:p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Stahlbügel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Ø5mm</a:t>
            </a:r>
          </a:p>
          <a:p>
            <a:pPr lvl="1"/>
            <a:r>
              <a:rPr lang="de-DE" b="1" dirty="0"/>
              <a:t> Passt sich an der Mehrheit der </a:t>
            </a:r>
            <a:r>
              <a:rPr lang="de-DE" b="1" dirty="0" err="1"/>
              <a:t>Reißverschlüsses</a:t>
            </a:r>
            <a:r>
              <a:rPr lang="de-DE" b="1" dirty="0"/>
              <a:t> </a:t>
            </a:r>
            <a:r>
              <a:rPr lang="de-DE" b="1" dirty="0" smtClean="0"/>
              <a:t>an</a:t>
            </a:r>
          </a:p>
          <a:p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 stellige Zahlenkombination</a:t>
            </a:r>
          </a:p>
          <a:p>
            <a:pPr lvl="1"/>
            <a:r>
              <a:rPr lang="de-DE" b="1" dirty="0" smtClean="0"/>
              <a:t>Selbst </a:t>
            </a:r>
            <a:r>
              <a:rPr lang="de-DE" b="1" dirty="0"/>
              <a:t>einstellbar</a:t>
            </a:r>
          </a:p>
          <a:p>
            <a:r>
              <a:rPr lang="de-D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Farbige </a:t>
            </a:r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Lackierung: Gelb, Rosa, Grün, Blau (sortiert, 4 Farben pro HE)</a:t>
            </a:r>
          </a:p>
          <a:p>
            <a:pPr lvl="1"/>
            <a:r>
              <a:rPr lang="de-DE" b="1" dirty="0" smtClean="0"/>
              <a:t>Bessere </a:t>
            </a:r>
            <a:r>
              <a:rPr lang="de-DE" b="1" dirty="0"/>
              <a:t>Identifizierung der Tasche / des Gepäcks</a:t>
            </a:r>
          </a:p>
          <a:p>
            <a:pPr lvl="1"/>
            <a:endParaRPr lang="fr-FR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err="1"/>
              <a:t>Ideal</a:t>
            </a:r>
            <a:r>
              <a:rPr lang="fr-FR" dirty="0"/>
              <a:t> </a:t>
            </a:r>
            <a:r>
              <a:rPr lang="fr-FR" dirty="0" err="1"/>
              <a:t>für</a:t>
            </a:r>
            <a:r>
              <a:rPr lang="fr-FR" dirty="0"/>
              <a:t> </a:t>
            </a:r>
            <a:r>
              <a:rPr lang="fr-FR" dirty="0" err="1" smtClean="0"/>
              <a:t>Gepäck</a:t>
            </a:r>
            <a:r>
              <a:rPr lang="fr-FR" dirty="0" smtClean="0"/>
              <a:t>, </a:t>
            </a:r>
            <a:r>
              <a:rPr lang="fr-FR" dirty="0" err="1" smtClean="0"/>
              <a:t>Rucksäcke</a:t>
            </a:r>
            <a:r>
              <a:rPr lang="fr-FR" dirty="0" smtClean="0"/>
              <a:t>, </a:t>
            </a:r>
            <a:r>
              <a:rPr lang="fr-FR" dirty="0" err="1" smtClean="0"/>
              <a:t>Spinde</a:t>
            </a:r>
            <a:r>
              <a:rPr lang="fr-FR" dirty="0" smtClean="0"/>
              <a:t>, </a:t>
            </a:r>
            <a:r>
              <a:rPr lang="fr-FR" dirty="0" err="1" smtClean="0"/>
              <a:t>Sporttaschen</a:t>
            </a:r>
            <a:r>
              <a:rPr lang="fr-FR" dirty="0" smtClean="0"/>
              <a:t>… </a:t>
            </a:r>
          </a:p>
          <a:p>
            <a:endParaRPr lang="fr-FR" dirty="0"/>
          </a:p>
        </p:txBody>
      </p:sp>
      <p:sp>
        <p:nvSpPr>
          <p:cNvPr id="8" name="Espace réservé du contenu 9"/>
          <p:cNvSpPr>
            <a:spLocks noGrp="1"/>
          </p:cNvSpPr>
          <p:nvPr>
            <p:ph sz="quarter" idx="18"/>
          </p:nvPr>
        </p:nvSpPr>
        <p:spPr>
          <a:xfrm>
            <a:off x="2967288" y="5004064"/>
            <a:ext cx="3645477" cy="153520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300" dirty="0">
                <a:solidFill>
                  <a:sysClr val="windowText" lastClr="000000"/>
                </a:solidFill>
              </a:rPr>
              <a:t>Ref.-Nr.:		</a:t>
            </a:r>
            <a:r>
              <a:rPr lang="en-US" sz="1300" b="1" dirty="0">
                <a:solidFill>
                  <a:sysClr val="windowText" lastClr="000000"/>
                </a:solidFill>
              </a:rPr>
              <a:t>7630EURDCOL</a:t>
            </a:r>
          </a:p>
          <a:p>
            <a:pPr>
              <a:defRPr/>
            </a:pPr>
            <a:r>
              <a:rPr lang="en-US" sz="1300" dirty="0">
                <a:solidFill>
                  <a:sysClr val="windowText" lastClr="000000"/>
                </a:solidFill>
              </a:rPr>
              <a:t>EAN :	</a:t>
            </a:r>
            <a:r>
              <a:rPr lang="en-US" sz="1300">
                <a:solidFill>
                  <a:sysClr val="windowText" lastClr="000000"/>
                </a:solidFill>
              </a:rPr>
              <a:t>	</a:t>
            </a:r>
            <a:r>
              <a:rPr lang="en-US" sz="1300" b="1" smtClean="0">
                <a:solidFill>
                  <a:sysClr val="windowText" lastClr="000000"/>
                </a:solidFill>
              </a:rPr>
              <a:t>3-520190-93257-0</a:t>
            </a:r>
            <a:endParaRPr lang="en-US" sz="1300" b="1" dirty="0" smtClean="0">
              <a:solidFill>
                <a:sysClr val="windowText" lastClr="000000"/>
              </a:solidFill>
            </a:endParaRPr>
          </a:p>
          <a:p>
            <a:pPr>
              <a:defRPr/>
            </a:pPr>
            <a:r>
              <a:rPr lang="en-US" sz="1300" dirty="0" smtClean="0">
                <a:solidFill>
                  <a:sysClr val="windowText" lastClr="000000"/>
                </a:solidFill>
              </a:rPr>
              <a:t>HE:		</a:t>
            </a:r>
            <a:r>
              <a:rPr lang="en-US" sz="1300" b="1" dirty="0">
                <a:solidFill>
                  <a:sysClr val="windowText" lastClr="000000"/>
                </a:solidFill>
              </a:rPr>
              <a:t>4</a:t>
            </a:r>
            <a:r>
              <a:rPr lang="en-US" sz="1300" b="1" dirty="0" smtClean="0">
                <a:solidFill>
                  <a:sysClr val="windowText" lastClr="000000"/>
                </a:solidFill>
              </a:rPr>
              <a:t> / 24</a:t>
            </a:r>
            <a:endParaRPr lang="en-US" sz="1300" dirty="0" smtClean="0">
              <a:solidFill>
                <a:sysClr val="windowText" lastClr="000000"/>
              </a:solidFill>
            </a:endParaRPr>
          </a:p>
          <a:p>
            <a:pPr>
              <a:defRPr/>
            </a:pPr>
            <a:r>
              <a:rPr lang="en-US" sz="1300" dirty="0" smtClean="0">
                <a:solidFill>
                  <a:sysClr val="windowText" lastClr="000000"/>
                </a:solidFill>
              </a:rPr>
              <a:t>EK-St</a:t>
            </a:r>
            <a:r>
              <a:rPr lang="en-US" sz="1300" dirty="0">
                <a:solidFill>
                  <a:sysClr val="windowText" lastClr="000000"/>
                </a:solidFill>
              </a:rPr>
              <a:t>.-</a:t>
            </a:r>
            <a:r>
              <a:rPr lang="en-US" sz="1300" dirty="0" err="1">
                <a:solidFill>
                  <a:sysClr val="windowText" lastClr="000000"/>
                </a:solidFill>
              </a:rPr>
              <a:t>Preis</a:t>
            </a:r>
            <a:r>
              <a:rPr lang="en-US" sz="1300" dirty="0">
                <a:solidFill>
                  <a:sysClr val="windowText" lastClr="000000"/>
                </a:solidFill>
              </a:rPr>
              <a:t>:		</a:t>
            </a:r>
            <a:r>
              <a:rPr lang="en-US" sz="1300" b="1" dirty="0" smtClean="0">
                <a:solidFill>
                  <a:sysClr val="windowText" lastClr="000000"/>
                </a:solidFill>
              </a:rPr>
              <a:t>5,15 </a:t>
            </a:r>
            <a:r>
              <a:rPr lang="en-US" sz="1300" b="1" dirty="0">
                <a:solidFill>
                  <a:sysClr val="windowText" lastClr="000000"/>
                </a:solidFill>
              </a:rPr>
              <a:t>€</a:t>
            </a:r>
          </a:p>
          <a:p>
            <a:pPr>
              <a:defRPr/>
            </a:pPr>
            <a:r>
              <a:rPr lang="en-US" sz="1300" dirty="0" err="1">
                <a:solidFill>
                  <a:sysClr val="windowText" lastClr="000000"/>
                </a:solidFill>
              </a:rPr>
              <a:t>Verfügbarkeit</a:t>
            </a:r>
            <a:r>
              <a:rPr lang="en-US" sz="1300" dirty="0">
                <a:solidFill>
                  <a:sysClr val="windowText" lastClr="000000"/>
                </a:solidFill>
              </a:rPr>
              <a:t>:		</a:t>
            </a:r>
            <a:r>
              <a:rPr lang="en-US" sz="1300" b="1" dirty="0" smtClean="0">
                <a:solidFill>
                  <a:sysClr val="windowText" lastClr="000000"/>
                </a:solidFill>
              </a:rPr>
              <a:t>JA</a:t>
            </a:r>
            <a:endParaRPr lang="en-US" sz="1300" b="1" dirty="0">
              <a:solidFill>
                <a:sysClr val="windowText" lastClr="000000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2927113" y="4980455"/>
            <a:ext cx="3048000" cy="1002731"/>
          </a:xfrm>
          <a:prstGeom prst="round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58" tIns="41029" rIns="82058" bIns="4102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FFFFFF"/>
              </a:solidFill>
              <a:latin typeface="Tw Cen MT" pitchFamily="34" charset="0"/>
              <a:ea typeface="ＭＳ Ｐゴシック"/>
              <a:cs typeface="ＭＳ Ｐゴシック"/>
            </a:endParaRPr>
          </a:p>
        </p:txBody>
      </p:sp>
      <p:pic>
        <p:nvPicPr>
          <p:cNvPr id="17" name="Picture 12" descr="7630COL rose &amp; vert - casiers école - BD"/>
          <p:cNvPicPr>
            <a:picLocks noGrp="1" noChangeAspect="1" noChangeArrowheads="1"/>
          </p:cNvPicPr>
          <p:nvPr>
            <p:ph sz="quarter" idx="16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7" y="1089025"/>
            <a:ext cx="2671196" cy="2278374"/>
          </a:xfrm>
          <a:prstGeom prst="rect">
            <a:avLst/>
          </a:prstGeom>
          <a:noFill/>
        </p:spPr>
      </p:pic>
      <p:pic>
        <p:nvPicPr>
          <p:cNvPr id="18" name="Picture 8" descr="7630EURDCOL - yellow - TB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3553985"/>
            <a:ext cx="696913" cy="1439862"/>
          </a:xfrm>
          <a:prstGeom prst="rect">
            <a:avLst/>
          </a:prstGeom>
          <a:noFill/>
        </p:spPr>
      </p:pic>
      <p:pic>
        <p:nvPicPr>
          <p:cNvPr id="19" name="Picture 10" descr="7630EURDCOL - red - TBD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43706" y="3553985"/>
            <a:ext cx="696913" cy="1379537"/>
          </a:xfrm>
          <a:prstGeom prst="rect">
            <a:avLst/>
          </a:prstGeom>
          <a:noFill/>
        </p:spPr>
      </p:pic>
      <p:pic>
        <p:nvPicPr>
          <p:cNvPr id="20" name="Picture 9" descr="7630EURDCOL - green - TB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60000">
            <a:off x="6327191" y="3559960"/>
            <a:ext cx="696913" cy="140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1" descr="7630EURDCOL - blue - TBD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1540000">
            <a:off x="5452466" y="3558383"/>
            <a:ext cx="696913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47728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LC template_German Sicherheitslösungen AE.GARREAU">
  <a:themeElements>
    <a:clrScheme name="Master Lock Theme Colors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DF011F"/>
      </a:accent1>
      <a:accent2>
        <a:srgbClr val="811121"/>
      </a:accent2>
      <a:accent3>
        <a:srgbClr val="828282"/>
      </a:accent3>
      <a:accent4>
        <a:srgbClr val="595959"/>
      </a:accent4>
      <a:accent5>
        <a:srgbClr val="12486C"/>
      </a:accent5>
      <a:accent6>
        <a:srgbClr val="2478AF"/>
      </a:accent6>
      <a:hlink>
        <a:srgbClr val="DF011F"/>
      </a:hlink>
      <a:folHlink>
        <a:srgbClr val="811121"/>
      </a:folHlink>
    </a:clrScheme>
    <a:fontScheme name="Arial Narrow Master Lock Theme Font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518F3B6987E7429FC68999A96E4A60" ma:contentTypeVersion="18" ma:contentTypeDescription="Crée un document." ma:contentTypeScope="" ma:versionID="2fb577965bb741006d6289a607d1c63f">
  <xsd:schema xmlns:xsd="http://www.w3.org/2001/XMLSchema" xmlns:xs="http://www.w3.org/2001/XMLSchema" xmlns:p="http://schemas.microsoft.com/office/2006/metadata/properties" xmlns:ns2="756ba9ef-b494-4330-a6e1-079da4a505de" xmlns:ns3="6eb3b3c5-9440-472a-a94b-f07a3f7e50e9" targetNamespace="http://schemas.microsoft.com/office/2006/metadata/properties" ma:root="true" ma:fieldsID="36ef51fe6a24c528b57b931f52816782" ns2:_="" ns3:_="">
    <xsd:import namespace="756ba9ef-b494-4330-a6e1-079da4a505de"/>
    <xsd:import namespace="6eb3b3c5-9440-472a-a94b-f07a3f7e50e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ba9ef-b494-4330-a6e1-079da4a505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78d487c-c5b2-4fd9-8b4d-d08ecaddf388}" ma:internalName="TaxCatchAll" ma:showField="CatchAllData" ma:web="756ba9ef-b494-4330-a6e1-079da4a505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3b3c5-9440-472a-a94b-f07a3f7e50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CFE849-5F1B-40C6-A445-8579500453EF}"/>
</file>

<file path=customXml/itemProps2.xml><?xml version="1.0" encoding="utf-8"?>
<ds:datastoreItem xmlns:ds="http://schemas.openxmlformats.org/officeDocument/2006/customXml" ds:itemID="{19C25EEB-8EA2-41CC-B41C-06A730A5CB97}"/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70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Thème Office</vt:lpstr>
      <vt:lpstr>MLC template_German Sicherheitslösungen AE.GARREAU</vt:lpstr>
      <vt:lpstr>7630EURDCOL – 30mm Zahlenschloss in Farben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Payelleville, Aurélie</dc:creator>
  <cp:lastModifiedBy>Garreau, Anne-Emmanuelle</cp:lastModifiedBy>
  <cp:revision>125</cp:revision>
  <dcterms:created xsi:type="dcterms:W3CDTF">2012-06-05T09:35:42Z</dcterms:created>
  <dcterms:modified xsi:type="dcterms:W3CDTF">2014-01-24T15:48:28Z</dcterms:modified>
</cp:coreProperties>
</file>