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9" r:id="rId5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7">
          <p15:clr>
            <a:srgbClr val="A4A3A4"/>
          </p15:clr>
        </p15:guide>
        <p15:guide id="2" orient="horz" pos="4348">
          <p15:clr>
            <a:srgbClr val="A4A3A4"/>
          </p15:clr>
        </p15:guide>
        <p15:guide id="3" orient="horz" pos="506">
          <p15:clr>
            <a:srgbClr val="A4A3A4"/>
          </p15:clr>
        </p15:guide>
        <p15:guide id="4" orient="horz" pos="4156">
          <p15:clr>
            <a:srgbClr val="A4A3A4"/>
          </p15:clr>
        </p15:guide>
        <p15:guide id="5" orient="horz" pos="4645">
          <p15:clr>
            <a:srgbClr val="A4A3A4"/>
          </p15:clr>
        </p15:guide>
        <p15:guide id="6" orient="horz" pos="4461">
          <p15:clr>
            <a:srgbClr val="A4A3A4"/>
          </p15:clr>
        </p15:guide>
        <p15:guide id="7" pos="3168">
          <p15:clr>
            <a:srgbClr val="A4A3A4"/>
          </p15:clr>
        </p15:guide>
        <p15:guide id="8" pos="5758">
          <p15:clr>
            <a:srgbClr val="A4A3A4"/>
          </p15:clr>
        </p15:guide>
        <p15:guide id="9" pos="575">
          <p15:clr>
            <a:srgbClr val="A4A3A4"/>
          </p15:clr>
        </p15:guide>
        <p15:guide id="10" pos="6056">
          <p15:clr>
            <a:srgbClr val="A4A3A4"/>
          </p15:clr>
        </p15:guide>
        <p15:guide id="11" pos="2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EC9"/>
    <a:srgbClr val="103077"/>
    <a:srgbClr val="14376B"/>
    <a:srgbClr val="0F2965"/>
    <a:srgbClr val="835356"/>
    <a:srgbClr val="C68302"/>
    <a:srgbClr val="2B4586"/>
    <a:srgbClr val="BA049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12" autoAdjust="0"/>
    <p:restoredTop sz="98293" autoAdjust="0"/>
  </p:normalViewPr>
  <p:slideViewPr>
    <p:cSldViewPr snapToGrid="0" snapToObjects="1" showGuides="1">
      <p:cViewPr varScale="1">
        <p:scale>
          <a:sx n="50" d="100"/>
          <a:sy n="50" d="100"/>
        </p:scale>
        <p:origin x="56" y="252"/>
      </p:cViewPr>
      <p:guideLst>
        <p:guide orient="horz" pos="4197"/>
        <p:guide orient="horz" pos="4348"/>
        <p:guide orient="horz" pos="506"/>
        <p:guide orient="horz" pos="4156"/>
        <p:guide orient="horz" pos="4645"/>
        <p:guide orient="horz" pos="4461"/>
        <p:guide pos="3168"/>
        <p:guide pos="5758"/>
        <p:guide pos="575"/>
        <p:guide pos="6056"/>
        <p:guide pos="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2" d="100"/>
          <a:sy n="82" d="100"/>
        </p:scale>
        <p:origin x="-316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3747E-A455-4B4F-B19C-C04BBABF9342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0DECE-427B-4997-844A-6D0B7B7C791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2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70350-93F7-4B3A-941A-172E3A85422A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9708-29DF-444B-A872-3606E3FFFBC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8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latin typeface="Tw Cen MT" panose="020B0602020104020603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A9708-29DF-444B-A872-3606E3FFFBC2}" type="slidenum">
              <a:rPr lang="en-US" smtClean="0">
                <a:solidFill>
                  <a:prstClr val="black"/>
                </a:solidFill>
              </a:rPr>
              <a:pPr/>
              <a:t>1</a:t>
            </a:fld>
          </a:p>
        </p:txBody>
      </p:sp>
    </p:spTree>
    <p:extLst>
      <p:ext uri="{BB962C8B-B14F-4D97-AF65-F5344CB8AC3E}">
        <p14:creationId xmlns:p14="http://schemas.microsoft.com/office/powerpoint/2010/main" val="136050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2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6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4401" y="6144345"/>
            <a:ext cx="8229600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244081"/>
            <a:ext cx="8233378" cy="48957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6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0603" y="3083777"/>
            <a:ext cx="8057196" cy="1666028"/>
          </a:xfrm>
        </p:spPr>
        <p:txBody>
          <a:bodyPr anchor="ctr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9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6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7"/>
            <a:ext cx="8228012" cy="48910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3" y="1234485"/>
            <a:ext cx="822801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5"/>
            <a:ext cx="8229600" cy="48910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12758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90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15" y="395985"/>
            <a:ext cx="9141746" cy="63484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3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4" y="1234485"/>
            <a:ext cx="8228014" cy="4569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1100" smtClean="0">
                <a:solidFill>
                  <a:srgbClr val="FFFFFF"/>
                </a:solidFill>
              </a:rPr>
              <a:pPr/>
              <a:t>‹N°›</a:t>
            </a:fld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924399" y="1701071"/>
            <a:ext cx="8216428" cy="4965821"/>
          </a:xfrm>
        </p:spPr>
        <p:txBody>
          <a:bodyPr/>
          <a:lstStyle>
            <a:lvl1pPr marL="251430" indent="-251430">
              <a:spcBef>
                <a:spcPts val="132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760" b="0">
                <a:solidFill>
                  <a:schemeClr val="tx1"/>
                </a:solidFill>
              </a:defRPr>
            </a:lvl1pPr>
            <a:lvl2pPr marL="502861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540"/>
            </a:lvl2pPr>
            <a:lvl3pPr marL="885036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540"/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71822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52628" y="1037801"/>
            <a:ext cx="9144000" cy="57990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lang="en-US" sz="1800" smtClean="0"/>
            </a:lvl1pPr>
          </a:lstStyle>
          <a:p>
            <a:r>
              <a:rPr lang="en-US" sz="1800" dirty="0">
                <a:latin typeface="Helvetica"/>
              </a:rPr>
              <a:t>Navigate to Insert &gt; Picture. Add pre-approved picture from image library.</a:t>
            </a:r>
            <a:endParaRPr lang="en-US" dirty="0"/>
          </a:p>
        </p:txBody>
      </p:sp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6861" y="394470"/>
            <a:ext cx="9141746" cy="63787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166878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4399" y="1701069"/>
            <a:ext cx="4028598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924400" y="1234485"/>
            <a:ext cx="4028598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16"/>
          </p:nvPr>
        </p:nvSpPr>
        <p:spPr>
          <a:xfrm>
            <a:off x="5130800" y="1234485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17"/>
          </p:nvPr>
        </p:nvSpPr>
        <p:spPr>
          <a:xfrm>
            <a:off x="5130800" y="3081868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18"/>
          </p:nvPr>
        </p:nvSpPr>
        <p:spPr>
          <a:xfrm>
            <a:off x="5130800" y="4926990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76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37084" y="6181886"/>
            <a:ext cx="4112206" cy="485004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2322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24398" y="1701069"/>
            <a:ext cx="4104801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037668" y="1701069"/>
            <a:ext cx="4103156" cy="447235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1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 with Bullets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1169" y="2897514"/>
            <a:ext cx="4006431" cy="3700252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921169" y="1698137"/>
            <a:ext cx="8229600" cy="11201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1169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147738" y="2897289"/>
            <a:ext cx="3993085" cy="37003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66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8910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4"/>
            <a:ext cx="3978669" cy="4891049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2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912813" y="6172287"/>
            <a:ext cx="8228012" cy="433830"/>
          </a:xfrm>
        </p:spPr>
        <p:txBody>
          <a:bodyPr>
            <a:normAutofit/>
          </a:bodyPr>
          <a:lstStyle>
            <a:lvl1pPr algn="ctr"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4656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5"/>
            <a:ext cx="3978669" cy="4465686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924404" y="2029351"/>
            <a:ext cx="2468478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24403" y="1244080"/>
            <a:ext cx="2464021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3777995" y="2029351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72758" y="1244080"/>
            <a:ext cx="2468880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6675670" y="2031870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670434" y="1246595"/>
            <a:ext cx="2468880" cy="7779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5400000">
            <a:off x="957005" y="3961748"/>
            <a:ext cx="5243369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rot="5400000">
            <a:off x="3837974" y="3960488"/>
            <a:ext cx="5245888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0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1169" y="6144628"/>
            <a:ext cx="8219655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0" y="1234485"/>
            <a:ext cx="8225567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17"/>
          </p:nvPr>
        </p:nvSpPr>
        <p:spPr>
          <a:xfrm>
            <a:off x="5105400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6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0" tIns="50941" rIns="0" bIns="50941" rtlCol="0" anchor="b" anchorCtr="0">
            <a:normAutofit/>
          </a:bodyPr>
          <a:lstStyle/>
          <a:p>
            <a:r>
              <a:rPr lang="fr-FR" noProof="0" dirty="0"/>
              <a:t>Click To Edit Master </a:t>
            </a:r>
            <a:r>
              <a:rPr lang="fr-FR" noProof="0" dirty="0" err="1"/>
              <a:t>Title</a:t>
            </a:r>
            <a:r>
              <a:rPr lang="fr-FR" noProof="0" dirty="0"/>
              <a:t>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813561"/>
            <a:ext cx="8046720" cy="46634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Master </a:t>
            </a:r>
            <a:r>
              <a:rPr lang="fr-FR" noProof="0" dirty="0" err="1"/>
              <a:t>text</a:t>
            </a:r>
            <a:r>
              <a:rPr lang="fr-FR" noProof="0" dirty="0"/>
              <a:t> styles</a:t>
            </a:r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4889" y="6967289"/>
            <a:ext cx="9138207" cy="180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ML Logo Angle_White_FNL.eps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217330" y="6887511"/>
            <a:ext cx="1606120" cy="591498"/>
          </a:xfrm>
          <a:prstGeom prst="rect">
            <a:avLst/>
          </a:prstGeom>
        </p:spPr>
      </p:pic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69579" y="7027332"/>
            <a:ext cx="6410887" cy="36618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  <a:spcAft>
                <a:spcPts val="100"/>
              </a:spcAft>
            </a:pPr>
            <a:r>
              <a:rPr lang="fr-FR" sz="900" b="1" cap="all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Sécurité automobile</a:t>
            </a:r>
            <a:endParaRPr lang="fr-FR" sz="900" b="1" cap="all" noProof="0" dirty="0">
              <a:solidFill>
                <a:srgbClr val="FF0066"/>
              </a:solidFill>
              <a:latin typeface="Arial Narrow" panose="020B0606020202030204" pitchFamily="34" charset="0"/>
              <a:cs typeface="Helvetica LT Std Cond"/>
            </a:endParaRPr>
          </a:p>
          <a:p>
            <a:pPr>
              <a:lnSpc>
                <a:spcPts val="720"/>
              </a:lnSpc>
            </a:pPr>
            <a:r>
              <a:rPr lang="fr-FR" sz="600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CONFIDENTIEL | C.</a:t>
            </a:r>
            <a:r>
              <a:rPr lang="fr-FR" sz="600" baseline="0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 FROT | </a:t>
            </a:r>
            <a:r>
              <a:rPr lang="fr-FR" sz="600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©2014 de Master Lock </a:t>
            </a:r>
            <a:r>
              <a:rPr lang="fr-FR" sz="600" noProof="0" dirty="0" err="1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Company</a:t>
            </a:r>
            <a:r>
              <a:rPr lang="fr-FR" sz="600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 LLC.  Tous droits réservés. Aucune partie de ce document ne peut être partagée avec des tiers, reproduite, transmise </a:t>
            </a:r>
            <a:br>
              <a:rPr lang="fr-FR" sz="600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</a:br>
            <a:r>
              <a:rPr lang="fr-FR" sz="600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ou modifiée sous quelque forme ni par quelque moyen que ce soit sans l'autorisation écrite préalable de Master Lock </a:t>
            </a:r>
            <a:r>
              <a:rPr lang="fr-FR" sz="600" noProof="0" dirty="0" err="1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Company</a:t>
            </a:r>
            <a:r>
              <a:rPr lang="fr-FR" sz="600" noProof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 LLC.</a:t>
            </a:r>
          </a:p>
        </p:txBody>
      </p:sp>
    </p:spTree>
    <p:extLst>
      <p:ext uri="{BB962C8B-B14F-4D97-AF65-F5344CB8AC3E}">
        <p14:creationId xmlns:p14="http://schemas.microsoft.com/office/powerpoint/2010/main" val="271916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5" r:id="rId3"/>
    <p:sldLayoutId id="2147483667" r:id="rId4"/>
    <p:sldLayoutId id="2147483662" r:id="rId5"/>
    <p:sldLayoutId id="2147483669" r:id="rId6"/>
    <p:sldLayoutId id="2147483677" r:id="rId7"/>
    <p:sldLayoutId id="2147483676" r:id="rId8"/>
    <p:sldLayoutId id="2147483668" r:id="rId9"/>
    <p:sldLayoutId id="2147483670" r:id="rId10"/>
    <p:sldLayoutId id="2147483673" r:id="rId11"/>
    <p:sldLayoutId id="2147483671" r:id="rId12"/>
    <p:sldLayoutId id="2147483678" r:id="rId13"/>
    <p:sldLayoutId id="2147483655" r:id="rId14"/>
    <p:sldLayoutId id="2147483679" r:id="rId15"/>
  </p:sldLayoutIdLst>
  <p:txStyles>
    <p:titleStyle>
      <a:lvl1pPr algn="l" defTabSz="1018824" rtl="0" eaLnBrk="1" latinLnBrk="0" hangingPunct="1">
        <a:spcBef>
          <a:spcPct val="0"/>
        </a:spcBef>
        <a:buNone/>
        <a:defRPr sz="2400" b="1" kern="1200" cap="none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1018824" rtl="0" eaLnBrk="1" latinLnBrk="0" hangingPunct="1">
        <a:lnSpc>
          <a:spcPct val="100000"/>
        </a:lnSpc>
        <a:spcBef>
          <a:spcPts val="0"/>
        </a:spcBef>
        <a:buFontTx/>
        <a:buNone/>
        <a:defRPr sz="2000" b="1" kern="1200">
          <a:solidFill>
            <a:schemeClr val="accent3"/>
          </a:solidFill>
          <a:latin typeface="Arial Narrow" panose="020B0606020202030204" pitchFamily="34" charset="0"/>
          <a:ea typeface="+mn-ea"/>
          <a:cs typeface="+mn-cs"/>
        </a:defRPr>
      </a:lvl1pPr>
      <a:lvl2pPr marL="0" indent="0" algn="l" defTabSz="1018824" rtl="0" eaLnBrk="1" latinLnBrk="0" hangingPunct="1">
        <a:lnSpc>
          <a:spcPct val="100000"/>
        </a:lnSpc>
        <a:spcBef>
          <a:spcPts val="669"/>
        </a:spcBef>
        <a:spcAft>
          <a:spcPts val="669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254706" indent="-254706" algn="l" defTabSz="1018824" rtl="0" eaLnBrk="1" latinLnBrk="0" hangingPunct="1">
        <a:lnSpc>
          <a:spcPct val="100000"/>
        </a:lnSpc>
        <a:spcBef>
          <a:spcPts val="669"/>
        </a:spcBef>
        <a:spcAft>
          <a:spcPts val="0"/>
        </a:spcAft>
        <a:buClr>
          <a:schemeClr val="accent1"/>
        </a:buClr>
        <a:buSzPct val="100000"/>
        <a:buFont typeface="Arial Narrow" panose="020B0606020202030204" pitchFamily="34" charset="0"/>
        <a:buChar char="■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636765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 Narrow" panose="020B0606020202030204" pitchFamily="34" charset="0"/>
        <a:buChar char="–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896566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dirty="1"/>
              <a:t>8011EURD - Ketting van gehard staal met vinyl omhulsel 1 m x 6 mm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nl-NL" dirty="1" b="1">
                <a:solidFill>
                  <a:srgbClr val="000000"/>
                </a:solidFill>
                <a:ea typeface="ＭＳ Ｐゴシック" pitchFamily="-80" charset="-128"/>
              </a:rPr>
              <a:t>Ideaal voor poorten, omheiningen, enz.</a:t>
            </a:r>
          </a:p>
          <a:p>
            <a:endParaRPr lang="fr-FR" b="1" dirty="0">
              <a:solidFill>
                <a:srgbClr val="000000"/>
              </a:solidFill>
              <a:ea typeface="ＭＳ Ｐゴシック" pitchFamily="-80" charset="-128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7"/>
          </p:nvPr>
        </p:nvSpPr>
        <p:spPr>
          <a:xfrm>
            <a:off x="924399" y="1701071"/>
            <a:ext cx="4993801" cy="4965821"/>
          </a:xfrm>
        </p:spPr>
        <p:txBody>
          <a:bodyPr>
            <a:noAutofit/>
          </a:bodyPr>
          <a:lstStyle/>
          <a:p>
            <a:r>
              <a:rPr lang="nl-NL" dirty="1"/>
              <a:t>Ketting van gehard staal Ø 6 mm</a:t>
            </a:r>
          </a:p>
          <a:p>
            <a:pPr lvl="1"/>
            <a:r>
              <a:rPr lang="nl-NL" dirty="1"/>
              <a:t>Eenvoudig hanteerbaar</a:t>
            </a:r>
          </a:p>
          <a:p>
            <a:r>
              <a:rPr lang="nl-NL" dirty="1"/>
              <a:t>Vierkante schakel</a:t>
            </a:r>
          </a:p>
          <a:p>
            <a:pPr lvl="1"/>
            <a:r>
              <a:rPr lang="nl-NL" dirty="1"/>
              <a:t>Betere weerstand tegen een betonschaar</a:t>
            </a:r>
          </a:p>
          <a:p>
            <a:r>
              <a:rPr lang="nl-NL" dirty="1"/>
              <a:t>Vinyl omhulsel</a:t>
            </a:r>
          </a:p>
          <a:p>
            <a:pPr lvl="1"/>
            <a:r>
              <a:rPr lang="nl-NL" dirty="1"/>
              <a:t>Beschermt geverfde oppervlakken tegen krassen en de ketting tegen slechte weersomstandigheden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47E85EB-F1E1-4577-9BB6-C32407F46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185656"/>
              </p:ext>
            </p:extLst>
          </p:nvPr>
        </p:nvGraphicFramePr>
        <p:xfrm>
          <a:off x="985692" y="5218344"/>
          <a:ext cx="3574212" cy="11863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4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273">
                <a:tc>
                  <a:txBody>
                    <a:bodyPr/>
                    <a:lstStyle/>
                    <a:p>
                      <a:pPr algn="ctr"/>
                      <a:r>
                        <a:rPr lang="nl-NL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Referentie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1" sz="1200" b="1">
                          <a:solidFill>
                            <a:sysClr val="windowText" lastClr="000000"/>
                          </a:solidFill>
                        </a:rPr>
                        <a:t>8011EURD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nl-NL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EAN-code</a:t>
                      </a:r>
                      <a:r>
                        <a:rPr lang="nl-NL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1" sz="1200" b="1">
                          <a:solidFill>
                            <a:sysClr val="windowText" lastClr="000000"/>
                          </a:solidFill>
                        </a:rPr>
                        <a:t>3-520190-93338-6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nl-NL" dirty="1" sz="1200">
                          <a:solidFill>
                            <a:sysClr val="windowText" lastClr="000000"/>
                          </a:solidFill>
                        </a:rPr>
                        <a:t>Verpakking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/ 6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3735215245"/>
                  </a:ext>
                </a:extLst>
              </a:tr>
              <a:tr h="297128">
                <a:tc>
                  <a:txBody>
                    <a:bodyPr/>
                    <a:lstStyle/>
                    <a:p>
                      <a:pPr algn="ctr"/>
                      <a:r>
                        <a:rPr lang="nl-NL" dirty="1" sz="1200">
                          <a:solidFill>
                            <a:sysClr val="windowText" lastClr="000000"/>
                          </a:solidFill>
                        </a:rPr>
                        <a:t>Prijs zonder belastingen €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€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5AEA8E4-DA83-43DD-A944-73F2B3E36E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878" y="3886200"/>
            <a:ext cx="1101239" cy="2664289"/>
          </a:xfrm>
          <a:prstGeom prst="rect">
            <a:avLst/>
          </a:prstGeom>
        </p:spPr>
      </p:pic>
      <p:pic>
        <p:nvPicPr>
          <p:cNvPr id="10" name="Picture 6" descr="2-a">
            <a:extLst>
              <a:ext uri="{FF2B5EF4-FFF2-40B4-BE49-F238E27FC236}">
                <a16:creationId xmlns:a16="http://schemas.microsoft.com/office/drawing/2014/main" id="{10B4C12C-578B-4B8D-86DC-0E51960EE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3693" y="1368061"/>
            <a:ext cx="3088795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461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LC template_French">
  <a:themeElements>
    <a:clrScheme name="Master Lock Theme Colors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DF011F"/>
      </a:accent1>
      <a:accent2>
        <a:srgbClr val="811121"/>
      </a:accent2>
      <a:accent3>
        <a:srgbClr val="828282"/>
      </a:accent3>
      <a:accent4>
        <a:srgbClr val="595959"/>
      </a:accent4>
      <a:accent5>
        <a:srgbClr val="12486C"/>
      </a:accent5>
      <a:accent6>
        <a:srgbClr val="2478AF"/>
      </a:accent6>
      <a:hlink>
        <a:srgbClr val="DF011F"/>
      </a:hlink>
      <a:folHlink>
        <a:srgbClr val="811121"/>
      </a:folHlink>
    </a:clrScheme>
    <a:fontScheme name="Arial Narrow Master Lock Theme Font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18F3B6987E7429FC68999A96E4A60" ma:contentTypeVersion="18" ma:contentTypeDescription="Crée un document." ma:contentTypeScope="" ma:versionID="2fb577965bb741006d6289a607d1c63f">
  <xsd:schema xmlns:xsd="http://www.w3.org/2001/XMLSchema" xmlns:xs="http://www.w3.org/2001/XMLSchema" xmlns:p="http://schemas.microsoft.com/office/2006/metadata/properties" xmlns:ns2="756ba9ef-b494-4330-a6e1-079da4a505de" xmlns:ns3="6eb3b3c5-9440-472a-a94b-f07a3f7e50e9" targetNamespace="http://schemas.microsoft.com/office/2006/metadata/properties" ma:root="true" ma:fieldsID="36ef51fe6a24c528b57b931f52816782" ns2:_="" ns3:_="">
    <xsd:import namespace="756ba9ef-b494-4330-a6e1-079da4a505de"/>
    <xsd:import namespace="6eb3b3c5-9440-472a-a94b-f07a3f7e50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ba9ef-b494-4330-a6e1-079da4a505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78d487c-c5b2-4fd9-8b4d-d08ecaddf388}" ma:internalName="TaxCatchAll" ma:showField="CatchAllData" ma:web="756ba9ef-b494-4330-a6e1-079da4a50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3b3c5-9440-472a-a94b-f07a3f7e5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TaxCatchAll xmlns="756ba9ef-b494-4330-a6e1-079da4a505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4092E7-9FA2-4F89-94EC-76EB49024024}"/>
</file>

<file path=customXml/itemProps2.xml><?xml version="1.0" encoding="utf-8"?>
<ds:datastoreItem xmlns:ds="http://schemas.openxmlformats.org/officeDocument/2006/customXml" ds:itemID="{6A265819-252C-4C15-8BAE-DF8C7F417277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C2CF3A3-D519-4730-ABFA-452D62258F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63</Words>
  <Application>Microsoft Office PowerPoint</Application>
  <PresentationFormat>Personnalisé</PresentationFormat>
  <Paragraphs>17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Helvetica</vt:lpstr>
      <vt:lpstr>Tw Cen MT</vt:lpstr>
      <vt:lpstr>MLC template_French</vt:lpstr>
      <vt:lpstr>8011EURD - Chaîne en acier cémenté avec couverture vinyle 1m x 6mm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MLC template_French</dc:title>
  <dc:creator>Moisson, Eva</dc:creator>
  <cp:lastModifiedBy>Tron,Nicolas</cp:lastModifiedBy>
  <cp:revision>447</cp:revision>
  <cp:lastPrinted>2013-11-01T21:29:44Z</cp:lastPrinted>
  <dcterms:created xsi:type="dcterms:W3CDTF">2013-12-09T17:10:22Z</dcterms:created>
  <dcterms:modified xsi:type="dcterms:W3CDTF">2021-12-20T09:45:31Z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0x0101003EE725862FC61248B8D2086CC28AD7C8</vt:lpwstr>
  </property>
</Properties>
</file>