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handoutMasterIdLst>
    <p:handoutMasterId r:id="rId7"/>
  </p:handoutMasterIdLst>
  <p:sldIdLst>
    <p:sldId id="270" r:id="rId5"/>
  </p:sldIdLst>
  <p:sldSz cx="10058400" cy="7772400"/>
  <p:notesSz cx="6858000" cy="9144000"/>
  <p:defaultTextStyle>
    <a:defPPr>
      <a:defRPr lang="en-US"/>
    </a:defPPr>
    <a:lvl1pPr marL="0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09412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18824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28237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37649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47061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056473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565886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075298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197">
          <p15:clr>
            <a:srgbClr val="A4A3A4"/>
          </p15:clr>
        </p15:guide>
        <p15:guide id="2" orient="horz" pos="4348">
          <p15:clr>
            <a:srgbClr val="A4A3A4"/>
          </p15:clr>
        </p15:guide>
        <p15:guide id="3" orient="horz" pos="506">
          <p15:clr>
            <a:srgbClr val="A4A3A4"/>
          </p15:clr>
        </p15:guide>
        <p15:guide id="4" orient="horz" pos="4156">
          <p15:clr>
            <a:srgbClr val="A4A3A4"/>
          </p15:clr>
        </p15:guide>
        <p15:guide id="5" orient="horz" pos="4645">
          <p15:clr>
            <a:srgbClr val="A4A3A4"/>
          </p15:clr>
        </p15:guide>
        <p15:guide id="6" orient="horz" pos="4461">
          <p15:clr>
            <a:srgbClr val="A4A3A4"/>
          </p15:clr>
        </p15:guide>
        <p15:guide id="7" pos="3168">
          <p15:clr>
            <a:srgbClr val="A4A3A4"/>
          </p15:clr>
        </p15:guide>
        <p15:guide id="8" pos="5758">
          <p15:clr>
            <a:srgbClr val="A4A3A4"/>
          </p15:clr>
        </p15:guide>
        <p15:guide id="9" pos="575">
          <p15:clr>
            <a:srgbClr val="A4A3A4"/>
          </p15:clr>
        </p15:guide>
        <p15:guide id="10" pos="6056">
          <p15:clr>
            <a:srgbClr val="A4A3A4"/>
          </p15:clr>
        </p15:guide>
        <p15:guide id="11" pos="29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8EC9"/>
    <a:srgbClr val="103077"/>
    <a:srgbClr val="14376B"/>
    <a:srgbClr val="0F2965"/>
    <a:srgbClr val="835356"/>
    <a:srgbClr val="C68302"/>
    <a:srgbClr val="2B4586"/>
    <a:srgbClr val="BA049E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263" autoAdjust="0"/>
    <p:restoredTop sz="96951" autoAdjust="0"/>
  </p:normalViewPr>
  <p:slideViewPr>
    <p:cSldViewPr snapToGrid="0" snapToObjects="1" showGuides="1">
      <p:cViewPr varScale="1">
        <p:scale>
          <a:sx n="50" d="100"/>
          <a:sy n="50" d="100"/>
        </p:scale>
        <p:origin x="56" y="252"/>
      </p:cViewPr>
      <p:guideLst>
        <p:guide orient="horz" pos="4197"/>
        <p:guide orient="horz" pos="4348"/>
        <p:guide orient="horz" pos="506"/>
        <p:guide orient="horz" pos="4156"/>
        <p:guide orient="horz" pos="4645"/>
        <p:guide orient="horz" pos="4461"/>
        <p:guide pos="3168"/>
        <p:guide pos="5758"/>
        <p:guide pos="575"/>
        <p:guide pos="6056"/>
        <p:guide pos="29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 showGuides="1">
      <p:cViewPr varScale="1">
        <p:scale>
          <a:sx n="64" d="100"/>
          <a:sy n="64" d="100"/>
        </p:scale>
        <p:origin x="-2645" y="-8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03747E-A455-4B4F-B19C-C04BBABF9342}" type="datetimeFigureOut">
              <a:rPr lang="en-US" smtClean="0"/>
              <a:pPr/>
              <a:t>12/31/2021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D0DECE-427B-4997-844A-6D0B7B7C7915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624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570350-93F7-4B3A-941A-172E3A85422A}" type="datetimeFigureOut">
              <a:rPr lang="en-US" smtClean="0"/>
              <a:pPr/>
              <a:t>12/31/2021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9675" y="685800"/>
            <a:ext cx="44386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AA9708-29DF-444B-A872-3606E3FFFBC2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4847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188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509412" algn="l" defTabSz="10188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1018824" algn="l" defTabSz="10188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528237" algn="l" defTabSz="10188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2037649" algn="l" defTabSz="10188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547061" algn="l" defTabSz="10188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3056473" algn="l" defTabSz="10188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565886" algn="l" defTabSz="10188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4075298" algn="l" defTabSz="10188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09675" y="685800"/>
            <a:ext cx="443865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>
              <a:latin typeface="Tw Cen MT" panose="020B0602020104020603" pitchFamily="34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AA9708-29DF-444B-A872-3606E3FFFBC2}" type="slidenum">
              <a:rPr lang="en-US" smtClean="0">
                <a:solidFill>
                  <a:prstClr val="black"/>
                </a:solidFill>
              </a:rPr>
              <a:pPr/>
              <a:t>1</a:t>
            </a:fld>
          </a:p>
        </p:txBody>
      </p:sp>
    </p:spTree>
    <p:extLst>
      <p:ext uri="{BB962C8B-B14F-4D97-AF65-F5344CB8AC3E}">
        <p14:creationId xmlns:p14="http://schemas.microsoft.com/office/powerpoint/2010/main" val="13605002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35280" y="2164092"/>
            <a:ext cx="9387840" cy="1666028"/>
          </a:xfrm>
        </p:spPr>
        <p:txBody>
          <a:bodyPr anchor="b" anchorCtr="0">
            <a:normAutofit/>
          </a:bodyPr>
          <a:lstStyle>
            <a:lvl1pPr algn="ctr">
              <a:defRPr sz="4200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8760" y="3720924"/>
            <a:ext cx="7040880" cy="561129"/>
          </a:xfrm>
        </p:spPr>
        <p:txBody>
          <a:bodyPr>
            <a:normAutofit/>
          </a:bodyPr>
          <a:lstStyle>
            <a:lvl1pPr marL="0" indent="0" algn="ctr">
              <a:buNone/>
              <a:defRPr sz="2200" b="0">
                <a:solidFill>
                  <a:schemeClr val="tx1"/>
                </a:solidFill>
              </a:defRPr>
            </a:lvl1pPr>
            <a:lvl2pPr marL="5094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188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282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376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470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56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6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75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3963116" y="4367747"/>
            <a:ext cx="2132172" cy="313055"/>
          </a:xfrm>
          <a:solidFill>
            <a:schemeClr val="accent1"/>
          </a:solidFill>
        </p:spPr>
        <p:txBody>
          <a:bodyPr bIns="20376"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15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Date</a:t>
            </a:r>
          </a:p>
        </p:txBody>
      </p:sp>
      <p:pic>
        <p:nvPicPr>
          <p:cNvPr id="9" name="Picture 8" descr="BlackBar.ai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9112" y="394470"/>
            <a:ext cx="9141746" cy="637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5620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BlackBar.ai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9115" y="394470"/>
            <a:ext cx="9141746" cy="637871"/>
          </a:xfrm>
          <a:prstGeom prst="rect">
            <a:avLst/>
          </a:prstGeom>
        </p:spPr>
      </p:pic>
      <p:sp>
        <p:nvSpPr>
          <p:cNvPr id="8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924401" y="6144345"/>
            <a:ext cx="8229600" cy="452628"/>
          </a:xfrm>
        </p:spPr>
        <p:txBody>
          <a:bodyPr>
            <a:normAutofit/>
          </a:bodyPr>
          <a:lstStyle>
            <a:lvl1pPr algn="ctr">
              <a:defRPr sz="2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600362" y="464788"/>
            <a:ext cx="9066883" cy="379624"/>
          </a:xfrm>
        </p:spPr>
        <p:txBody>
          <a:bodyPr lIns="0" tIns="0" rIns="0" bIns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Content Placeholder 18"/>
          <p:cNvSpPr>
            <a:spLocks noGrp="1"/>
          </p:cNvSpPr>
          <p:nvPr>
            <p:ph sz="quarter" idx="16"/>
          </p:nvPr>
        </p:nvSpPr>
        <p:spPr>
          <a:xfrm>
            <a:off x="912813" y="1244081"/>
            <a:ext cx="8233378" cy="4895761"/>
          </a:xfrm>
        </p:spPr>
        <p:txBody>
          <a:bodyPr>
            <a:normAutofit/>
          </a:bodyPr>
          <a:lstStyle>
            <a:lvl1pPr>
              <a:defRPr sz="1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/>
          <p:cNvSpPr txBox="1">
            <a:spLocks/>
          </p:cNvSpPr>
          <p:nvPr userDrawn="1"/>
        </p:nvSpPr>
        <p:spPr>
          <a:xfrm>
            <a:off x="9614852" y="6838851"/>
            <a:ext cx="302102" cy="253682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90FFF58-4F74-AC47-B500-D5EE7DE45E37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5613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00603" y="3083777"/>
            <a:ext cx="8057196" cy="1666028"/>
          </a:xfrm>
        </p:spPr>
        <p:txBody>
          <a:bodyPr anchor="ctr" anchorCtr="0">
            <a:normAutofit/>
          </a:bodyPr>
          <a:lstStyle>
            <a:lvl1pPr algn="ctr">
              <a:defRPr sz="4200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6" name="Picture 5" descr="BlackBar.ai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9115" y="394470"/>
            <a:ext cx="9141746" cy="637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095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BlackBar.ai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9115" y="394470"/>
            <a:ext cx="9141746" cy="637871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600362" y="464788"/>
            <a:ext cx="9066883" cy="379624"/>
          </a:xfrm>
        </p:spPr>
        <p:txBody>
          <a:bodyPr lIns="0" tIns="0" rIns="0" bIns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9614852" y="6838851"/>
            <a:ext cx="302102" cy="253682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90FFF58-4F74-AC47-B500-D5EE7DE45E37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22636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BlackBar.ai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9115" y="394470"/>
            <a:ext cx="9141746" cy="637871"/>
          </a:xfrm>
          <a:prstGeom prst="rect">
            <a:avLst/>
          </a:prstGeom>
        </p:spPr>
      </p:pic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912813" y="1698137"/>
            <a:ext cx="8228012" cy="489104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54706" indent="-254706">
              <a:lnSpc>
                <a:spcPct val="100000"/>
              </a:lnSpc>
              <a:spcBef>
                <a:spcPts val="1337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 Narrow" panose="020B0606020202030204" pitchFamily="34" charset="0"/>
              <a:buChar char="■"/>
              <a:defRPr sz="1800" b="0">
                <a:solidFill>
                  <a:schemeClr val="tx1"/>
                </a:solidFill>
              </a:defRPr>
            </a:lvl1pPr>
            <a:lvl2pPr marL="509412" indent="-25470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 Narrow" panose="020B0606020202030204" pitchFamily="34" charset="0"/>
              <a:buChar char="–"/>
              <a:defRPr sz="1600"/>
            </a:lvl2pPr>
            <a:lvl3pPr marL="896566" indent="-25470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/>
            </a:lvl3pPr>
            <a:lvl4pPr marL="636765" indent="-254706">
              <a:lnSpc>
                <a:spcPts val="2674"/>
              </a:lnSpc>
              <a:buClrTx/>
              <a:buFont typeface="Arial Narrow" panose="020B0606020202030204" pitchFamily="34" charset="0"/>
              <a:buChar char="–"/>
              <a:defRPr/>
            </a:lvl4pPr>
            <a:lvl5pPr marL="896566" indent="-254706">
              <a:lnSpc>
                <a:spcPts val="2674"/>
              </a:lnSpc>
              <a:buClrTx/>
              <a:buFont typeface="Arial Narrow" panose="020B0606020202030204" pitchFamily="34" charset="0"/>
              <a:buChar char="–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600362" y="464788"/>
            <a:ext cx="9066883" cy="379624"/>
          </a:xfrm>
        </p:spPr>
        <p:txBody>
          <a:bodyPr lIns="0" tIns="0" rIns="0" bIns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912813" y="1234485"/>
            <a:ext cx="8228014" cy="4569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9614852" y="6838851"/>
            <a:ext cx="302102" cy="253682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90FFF58-4F74-AC47-B500-D5EE7DE45E37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29968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BlackBar.ai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9115" y="394470"/>
            <a:ext cx="9141746" cy="637871"/>
          </a:xfrm>
          <a:prstGeom prst="rect">
            <a:avLst/>
          </a:prstGeom>
        </p:spPr>
      </p:pic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2813" y="1698135"/>
            <a:ext cx="8229600" cy="489104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>
              <a:lnSpc>
                <a:spcPct val="100000"/>
              </a:lnSpc>
              <a:spcBef>
                <a:spcPts val="1337"/>
              </a:spcBef>
              <a:spcAft>
                <a:spcPts val="0"/>
              </a:spcAft>
              <a:buClr>
                <a:schemeClr val="accent1"/>
              </a:buClr>
              <a:buSzPct val="120000"/>
              <a:buFont typeface="Arial Narrow" panose="020B0606020202030204" pitchFamily="34" charset="0"/>
              <a:buNone/>
              <a:defRPr sz="2000" b="0">
                <a:solidFill>
                  <a:schemeClr val="tx1"/>
                </a:solidFill>
              </a:defRPr>
            </a:lvl1pPr>
            <a:lvl2pPr marL="509412" indent="-25470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 Narrow" panose="020B0606020202030204" pitchFamily="34" charset="0"/>
              <a:buChar char="–"/>
              <a:defRPr sz="1600"/>
            </a:lvl2pPr>
            <a:lvl3pPr marL="896566" indent="-25470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/>
            </a:lvl3pPr>
            <a:lvl4pPr marL="636765" indent="-254706">
              <a:lnSpc>
                <a:spcPts val="2674"/>
              </a:lnSpc>
              <a:buClrTx/>
              <a:buFont typeface="Arial Narrow" panose="020B0606020202030204" pitchFamily="34" charset="0"/>
              <a:buChar char="–"/>
              <a:defRPr/>
            </a:lvl4pPr>
            <a:lvl5pPr marL="896566" indent="-254706">
              <a:lnSpc>
                <a:spcPts val="2674"/>
              </a:lnSpc>
              <a:buClrTx/>
              <a:buFont typeface="Arial Narrow" panose="020B0606020202030204" pitchFamily="34" charset="0"/>
              <a:buChar char="–"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600362" y="464788"/>
            <a:ext cx="9066883" cy="379624"/>
          </a:xfrm>
        </p:spPr>
        <p:txBody>
          <a:bodyPr lIns="0" tIns="0" rIns="0" bIns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/>
          </p:nvPr>
        </p:nvSpPr>
        <p:spPr>
          <a:xfrm>
            <a:off x="912758" y="1234485"/>
            <a:ext cx="8229600" cy="4569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Slide Number Placeholder 5"/>
          <p:cNvSpPr txBox="1">
            <a:spLocks/>
          </p:cNvSpPr>
          <p:nvPr userDrawn="1"/>
        </p:nvSpPr>
        <p:spPr>
          <a:xfrm>
            <a:off x="9614852" y="6838851"/>
            <a:ext cx="302102" cy="253682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90FFF58-4F74-AC47-B500-D5EE7DE45E37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55902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115" y="395985"/>
            <a:ext cx="9141746" cy="634843"/>
          </a:xfrm>
          <a:prstGeom prst="rect">
            <a:avLst/>
          </a:prstGeom>
        </p:spPr>
      </p:pic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600363" y="464788"/>
            <a:ext cx="9066883" cy="379624"/>
          </a:xfrm>
        </p:spPr>
        <p:txBody>
          <a:bodyPr lIns="0" tIns="0" rIns="0" bIns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912814" y="1234485"/>
            <a:ext cx="8228014" cy="4569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0" name="Slide Number Placeholder 5"/>
          <p:cNvSpPr txBox="1">
            <a:spLocks/>
          </p:cNvSpPr>
          <p:nvPr/>
        </p:nvSpPr>
        <p:spPr>
          <a:xfrm>
            <a:off x="9614852" y="6838851"/>
            <a:ext cx="302102" cy="253682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0" rIns="0" bIns="0" rtlCol="0" anchor="ctr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90FFF58-4F74-AC47-B500-D5EE7DE45E37}" type="slidenum">
              <a:rPr lang="en-US" sz="1100" smtClean="0">
                <a:solidFill>
                  <a:srgbClr val="FFFFFF"/>
                </a:solidFill>
              </a:rPr>
              <a:pPr/>
              <a:t>‹N°›</a:t>
            </a:fld>
            <a:endParaRPr lang="en-US" sz="1100" dirty="0">
              <a:solidFill>
                <a:srgbClr val="FFFFFF"/>
              </a:solidFill>
            </a:endParaRP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7"/>
          </p:nvPr>
        </p:nvSpPr>
        <p:spPr>
          <a:xfrm>
            <a:off x="924399" y="1701071"/>
            <a:ext cx="8216428" cy="4965821"/>
          </a:xfrm>
        </p:spPr>
        <p:txBody>
          <a:bodyPr/>
          <a:lstStyle>
            <a:lvl1pPr marL="251430" indent="-251430">
              <a:spcBef>
                <a:spcPts val="1320"/>
              </a:spcBef>
              <a:spcAft>
                <a:spcPts val="0"/>
              </a:spcAft>
              <a:buClr>
                <a:schemeClr val="accent2"/>
              </a:buClr>
              <a:buSzPct val="200000"/>
              <a:buFontTx/>
              <a:buBlip>
                <a:blip r:embed="rId3"/>
              </a:buBlip>
              <a:defRPr sz="1760" b="0">
                <a:solidFill>
                  <a:schemeClr val="tx1"/>
                </a:solidFill>
              </a:defRPr>
            </a:lvl1pPr>
            <a:lvl2pPr marL="502861" indent="-25143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Arial Narrow" panose="020B0606020202030204" pitchFamily="34" charset="0"/>
              <a:buChar char="–"/>
              <a:defRPr sz="1540"/>
            </a:lvl2pPr>
            <a:lvl3pPr marL="885036" indent="-25143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50000"/>
              <a:buFontTx/>
              <a:buBlip>
                <a:blip r:embed="rId3"/>
              </a:buBlip>
              <a:defRPr sz="1540"/>
            </a:lvl3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</p:spTree>
    <p:extLst>
      <p:ext uri="{BB962C8B-B14F-4D97-AF65-F5344CB8AC3E}">
        <p14:creationId xmlns:p14="http://schemas.microsoft.com/office/powerpoint/2010/main" val="12881740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6"/>
          <p:cNvSpPr>
            <a:spLocks noGrp="1"/>
          </p:cNvSpPr>
          <p:nvPr>
            <p:ph type="pic" sz="quarter" idx="10" hasCustomPrompt="1"/>
          </p:nvPr>
        </p:nvSpPr>
        <p:spPr>
          <a:xfrm>
            <a:off x="452628" y="1037801"/>
            <a:ext cx="9144000" cy="5799032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lang="en-US" sz="1800" smtClean="0"/>
            </a:lvl1pPr>
          </a:lstStyle>
          <a:p>
            <a:r>
              <a:rPr lang="en-US" sz="1800" dirty="0">
                <a:latin typeface="Helvetica"/>
              </a:rPr>
              <a:t>Navigate to Insert &gt; Picture. Add pre-approved picture from image library.</a:t>
            </a:r>
            <a:endParaRPr lang="en-US" dirty="0"/>
          </a:p>
        </p:txBody>
      </p:sp>
      <p:pic>
        <p:nvPicPr>
          <p:cNvPr id="10" name="Picture 9" descr="BlackBar.ai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6861" y="394470"/>
            <a:ext cx="9141746" cy="637871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 hasCustomPrompt="1"/>
          </p:nvPr>
        </p:nvSpPr>
        <p:spPr>
          <a:xfrm>
            <a:off x="335280" y="2164092"/>
            <a:ext cx="9387840" cy="1666028"/>
          </a:xfrm>
        </p:spPr>
        <p:txBody>
          <a:bodyPr anchor="b" anchorCtr="0">
            <a:normAutofit/>
          </a:bodyPr>
          <a:lstStyle>
            <a:lvl1pPr algn="ctr">
              <a:defRPr sz="4200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1508760" y="3720924"/>
            <a:ext cx="7040880" cy="561129"/>
          </a:xfrm>
        </p:spPr>
        <p:txBody>
          <a:bodyPr>
            <a:normAutofit/>
          </a:bodyPr>
          <a:lstStyle>
            <a:lvl1pPr marL="0" indent="0" algn="ctr">
              <a:buNone/>
              <a:defRPr sz="2200" b="0">
                <a:solidFill>
                  <a:schemeClr val="tx1"/>
                </a:solidFill>
              </a:defRPr>
            </a:lvl1pPr>
            <a:lvl2pPr marL="5094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188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282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376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470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56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6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75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3963116" y="4367747"/>
            <a:ext cx="2132172" cy="313055"/>
          </a:xfrm>
          <a:solidFill>
            <a:schemeClr val="accent1"/>
          </a:solidFill>
        </p:spPr>
        <p:txBody>
          <a:bodyPr bIns="20376"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15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Date</a:t>
            </a:r>
          </a:p>
        </p:txBody>
      </p:sp>
    </p:spTree>
    <p:extLst>
      <p:ext uri="{BB962C8B-B14F-4D97-AF65-F5344CB8AC3E}">
        <p14:creationId xmlns:p14="http://schemas.microsoft.com/office/powerpoint/2010/main" val="16687886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with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BlackBar.ai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9115" y="394470"/>
            <a:ext cx="9141746" cy="637871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600362" y="464788"/>
            <a:ext cx="9066883" cy="379624"/>
          </a:xfrm>
        </p:spPr>
        <p:txBody>
          <a:bodyPr lIns="0" tIns="0" rIns="0" bIns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924399" y="1701069"/>
            <a:ext cx="4028598" cy="4965821"/>
          </a:xfrm>
        </p:spPr>
        <p:txBody>
          <a:bodyPr/>
          <a:lstStyle>
            <a:lvl1pPr marL="254706" indent="-254706">
              <a:spcBef>
                <a:spcPts val="1337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 Narrow" panose="020B0606020202030204" pitchFamily="34" charset="0"/>
              <a:buChar char="■"/>
              <a:defRPr sz="1800" b="0">
                <a:solidFill>
                  <a:schemeClr val="tx1"/>
                </a:solidFill>
              </a:defRPr>
            </a:lvl1pPr>
            <a:lvl2pPr marL="509412" indent="-25470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 Narrow" panose="020B0606020202030204" pitchFamily="34" charset="0"/>
              <a:buChar char="–"/>
              <a:defRPr sz="1600"/>
            </a:lvl2pPr>
            <a:lvl3pPr marL="896566" indent="-25470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•"/>
              <a:defRPr sz="16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/>
          </p:nvPr>
        </p:nvSpPr>
        <p:spPr>
          <a:xfrm>
            <a:off x="924400" y="1234485"/>
            <a:ext cx="4028598" cy="4569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/>
          <p:cNvSpPr txBox="1">
            <a:spLocks/>
          </p:cNvSpPr>
          <p:nvPr userDrawn="1"/>
        </p:nvSpPr>
        <p:spPr>
          <a:xfrm>
            <a:off x="9614852" y="6838851"/>
            <a:ext cx="302102" cy="253682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90FFF58-4F74-AC47-B500-D5EE7DE45E37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20" name="Content Placeholder 18"/>
          <p:cNvSpPr>
            <a:spLocks noGrp="1"/>
          </p:cNvSpPr>
          <p:nvPr>
            <p:ph sz="quarter" idx="16"/>
          </p:nvPr>
        </p:nvSpPr>
        <p:spPr>
          <a:xfrm>
            <a:off x="5130800" y="1234485"/>
            <a:ext cx="4010025" cy="1739900"/>
          </a:xfrm>
        </p:spPr>
        <p:txBody>
          <a:bodyPr>
            <a:normAutofit/>
          </a:bodyPr>
          <a:lstStyle>
            <a:lvl1pPr>
              <a:defRPr sz="1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Content Placeholder 18"/>
          <p:cNvSpPr>
            <a:spLocks noGrp="1"/>
          </p:cNvSpPr>
          <p:nvPr>
            <p:ph sz="quarter" idx="17"/>
          </p:nvPr>
        </p:nvSpPr>
        <p:spPr>
          <a:xfrm>
            <a:off x="5130800" y="3081868"/>
            <a:ext cx="4010025" cy="1739900"/>
          </a:xfrm>
        </p:spPr>
        <p:txBody>
          <a:bodyPr>
            <a:normAutofit/>
          </a:bodyPr>
          <a:lstStyle>
            <a:lvl1pPr>
              <a:defRPr sz="1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2" name="Content Placeholder 18"/>
          <p:cNvSpPr>
            <a:spLocks noGrp="1"/>
          </p:cNvSpPr>
          <p:nvPr>
            <p:ph sz="quarter" idx="18"/>
          </p:nvPr>
        </p:nvSpPr>
        <p:spPr>
          <a:xfrm>
            <a:off x="5130800" y="4926990"/>
            <a:ext cx="4010025" cy="1739900"/>
          </a:xfrm>
        </p:spPr>
        <p:txBody>
          <a:bodyPr>
            <a:normAutofit/>
          </a:bodyPr>
          <a:lstStyle>
            <a:lvl1pPr>
              <a:defRPr sz="1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37623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with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BlackBar.ai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9115" y="394470"/>
            <a:ext cx="9141746" cy="637871"/>
          </a:xfrm>
          <a:prstGeom prst="rect">
            <a:avLst/>
          </a:prstGeom>
        </p:spPr>
      </p:pic>
      <p:sp>
        <p:nvSpPr>
          <p:cNvPr id="13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5037084" y="6181886"/>
            <a:ext cx="4112206" cy="485004"/>
          </a:xfrm>
        </p:spPr>
        <p:txBody>
          <a:bodyPr>
            <a:normAutofit/>
          </a:bodyPr>
          <a:lstStyle>
            <a:lvl1pPr algn="ctr">
              <a:defRPr sz="2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2"/>
          </p:nvPr>
        </p:nvSpPr>
        <p:spPr>
          <a:xfrm>
            <a:off x="924401" y="1234485"/>
            <a:ext cx="8223220" cy="4569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600362" y="464788"/>
            <a:ext cx="9066883" cy="379624"/>
          </a:xfrm>
        </p:spPr>
        <p:txBody>
          <a:bodyPr lIns="0" tIns="0" rIns="0" bIns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8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924398" y="1701069"/>
            <a:ext cx="4104801" cy="4965821"/>
          </a:xfrm>
        </p:spPr>
        <p:txBody>
          <a:bodyPr/>
          <a:lstStyle>
            <a:lvl1pPr marL="254706" indent="-254706">
              <a:spcBef>
                <a:spcPts val="1337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 Narrow" panose="020B0606020202030204" pitchFamily="34" charset="0"/>
              <a:buChar char="■"/>
              <a:defRPr sz="1800" b="0">
                <a:solidFill>
                  <a:schemeClr val="tx1"/>
                </a:solidFill>
              </a:defRPr>
            </a:lvl1pPr>
            <a:lvl2pPr marL="509412" indent="-25470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 Narrow" panose="020B0606020202030204" pitchFamily="34" charset="0"/>
              <a:buChar char="–"/>
              <a:defRPr sz="1600"/>
            </a:lvl2pPr>
            <a:lvl3pPr marL="896566" indent="-25470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 Narrow" panose="020B0606020202030204" pitchFamily="34" charset="0"/>
              <a:buChar char="▪"/>
              <a:defRPr sz="16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4" name="Content Placeholder 18"/>
          <p:cNvSpPr>
            <a:spLocks noGrp="1"/>
          </p:cNvSpPr>
          <p:nvPr>
            <p:ph sz="quarter" idx="16"/>
          </p:nvPr>
        </p:nvSpPr>
        <p:spPr>
          <a:xfrm>
            <a:off x="5037668" y="1701069"/>
            <a:ext cx="4103156" cy="4472350"/>
          </a:xfrm>
        </p:spPr>
        <p:txBody>
          <a:bodyPr>
            <a:normAutofit/>
          </a:bodyPr>
          <a:lstStyle>
            <a:lvl1pPr>
              <a:defRPr sz="1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/>
          <p:cNvSpPr txBox="1">
            <a:spLocks/>
          </p:cNvSpPr>
          <p:nvPr userDrawn="1"/>
        </p:nvSpPr>
        <p:spPr>
          <a:xfrm>
            <a:off x="9614852" y="6838851"/>
            <a:ext cx="302102" cy="253682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90FFF58-4F74-AC47-B500-D5EE7DE45E37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90189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Copy with Bullets &amp;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BlackBar.ai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9115" y="394470"/>
            <a:ext cx="9141746" cy="637871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921169" y="2897514"/>
            <a:ext cx="4006431" cy="3700252"/>
          </a:xfrm>
        </p:spPr>
        <p:txBody>
          <a:bodyPr/>
          <a:lstStyle>
            <a:lvl1pPr marL="254706" indent="-254706">
              <a:spcBef>
                <a:spcPts val="1337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 Narrow" panose="020B0606020202030204" pitchFamily="34" charset="0"/>
              <a:buChar char="■"/>
              <a:defRPr sz="1800" b="0">
                <a:solidFill>
                  <a:schemeClr val="tx1"/>
                </a:solidFill>
              </a:defRPr>
            </a:lvl1pPr>
            <a:lvl2pPr marL="509412" indent="-25470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 Narrow" panose="020B0606020202030204" pitchFamily="34" charset="0"/>
              <a:buChar char="–"/>
              <a:defRPr sz="1600"/>
            </a:lvl2pPr>
            <a:lvl3pPr marL="896566" indent="-25470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 Narrow" panose="020B0606020202030204" pitchFamily="34" charset="0"/>
              <a:buChar char="▪"/>
              <a:defRPr sz="16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idx="1"/>
          </p:nvPr>
        </p:nvSpPr>
        <p:spPr>
          <a:xfrm>
            <a:off x="921169" y="1698137"/>
            <a:ext cx="8229600" cy="112014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>
              <a:lnSpc>
                <a:spcPct val="100000"/>
              </a:lnSpc>
              <a:spcBef>
                <a:spcPts val="1337"/>
              </a:spcBef>
              <a:spcAft>
                <a:spcPts val="0"/>
              </a:spcAft>
              <a:buClr>
                <a:schemeClr val="accent1"/>
              </a:buClr>
              <a:buSzPct val="120000"/>
              <a:buFont typeface="Arial Narrow" panose="020B0606020202030204" pitchFamily="34" charset="0"/>
              <a:buNone/>
              <a:defRPr sz="2000" b="0">
                <a:solidFill>
                  <a:schemeClr val="tx1"/>
                </a:solidFill>
              </a:defRPr>
            </a:lvl1pPr>
            <a:lvl2pPr marL="509412" indent="-25470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 Narrow" panose="020B0606020202030204" pitchFamily="34" charset="0"/>
              <a:buChar char="–"/>
              <a:defRPr sz="1600"/>
            </a:lvl2pPr>
            <a:lvl3pPr marL="896566" indent="-25470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/>
            </a:lvl3pPr>
            <a:lvl4pPr marL="636765" indent="-254706">
              <a:lnSpc>
                <a:spcPts val="2674"/>
              </a:lnSpc>
              <a:buClrTx/>
              <a:buFont typeface="Arial Narrow" panose="020B0606020202030204" pitchFamily="34" charset="0"/>
              <a:buChar char="–"/>
              <a:defRPr/>
            </a:lvl4pPr>
            <a:lvl5pPr marL="896566" indent="-254706">
              <a:lnSpc>
                <a:spcPts val="2674"/>
              </a:lnSpc>
              <a:buClrTx/>
              <a:buFont typeface="Arial Narrow" panose="020B0606020202030204" pitchFamily="34" charset="0"/>
              <a:buChar char="–"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600362" y="464788"/>
            <a:ext cx="9066883" cy="379624"/>
          </a:xfrm>
        </p:spPr>
        <p:txBody>
          <a:bodyPr lIns="0" tIns="0" rIns="0" bIns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921169" y="1234485"/>
            <a:ext cx="8229600" cy="4569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Content Placeholder 18"/>
          <p:cNvSpPr>
            <a:spLocks noGrp="1"/>
          </p:cNvSpPr>
          <p:nvPr>
            <p:ph sz="quarter" idx="16"/>
          </p:nvPr>
        </p:nvSpPr>
        <p:spPr>
          <a:xfrm>
            <a:off x="5147738" y="2897289"/>
            <a:ext cx="3993085" cy="3700361"/>
          </a:xfrm>
        </p:spPr>
        <p:txBody>
          <a:bodyPr>
            <a:normAutofit/>
          </a:bodyPr>
          <a:lstStyle>
            <a:lvl1pPr>
              <a:defRPr sz="1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Slide Number Placeholder 5"/>
          <p:cNvSpPr txBox="1">
            <a:spLocks/>
          </p:cNvSpPr>
          <p:nvPr userDrawn="1"/>
        </p:nvSpPr>
        <p:spPr>
          <a:xfrm>
            <a:off x="9614852" y="6838851"/>
            <a:ext cx="302102" cy="253682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90FFF58-4F74-AC47-B500-D5EE7DE45E37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66673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BlackBar.ai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9115" y="394470"/>
            <a:ext cx="9141746" cy="637871"/>
          </a:xfrm>
          <a:prstGeom prst="rect">
            <a:avLst/>
          </a:prstGeom>
        </p:spPr>
      </p:pic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600362" y="464788"/>
            <a:ext cx="9066883" cy="379624"/>
          </a:xfrm>
        </p:spPr>
        <p:txBody>
          <a:bodyPr lIns="0" tIns="0" rIns="0" bIns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2"/>
          </p:nvPr>
        </p:nvSpPr>
        <p:spPr>
          <a:xfrm>
            <a:off x="924401" y="1234485"/>
            <a:ext cx="8216424" cy="4569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idx="1"/>
          </p:nvPr>
        </p:nvSpPr>
        <p:spPr>
          <a:xfrm>
            <a:off x="924402" y="1698134"/>
            <a:ext cx="3986265" cy="489105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54706" indent="-254706">
              <a:lnSpc>
                <a:spcPct val="100000"/>
              </a:lnSpc>
              <a:spcBef>
                <a:spcPts val="1337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 Narrow" panose="020B0606020202030204" pitchFamily="34" charset="0"/>
              <a:buChar char="■"/>
              <a:defRPr sz="1800" b="0">
                <a:solidFill>
                  <a:schemeClr val="tx1"/>
                </a:solidFill>
              </a:defRPr>
            </a:lvl1pPr>
            <a:lvl2pPr marL="509412" indent="-25470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 Narrow" panose="020B0606020202030204" pitchFamily="34" charset="0"/>
              <a:buChar char="–"/>
              <a:defRPr sz="1600"/>
            </a:lvl2pPr>
            <a:lvl3pPr marL="896566" indent="-25470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/>
            </a:lvl3pPr>
            <a:lvl4pPr marL="636765" indent="-254706">
              <a:lnSpc>
                <a:spcPts val="2674"/>
              </a:lnSpc>
              <a:buClrTx/>
              <a:buFont typeface="Arial Narrow" panose="020B0606020202030204" pitchFamily="34" charset="0"/>
              <a:buChar char="–"/>
              <a:defRPr/>
            </a:lvl4pPr>
            <a:lvl5pPr marL="896566" indent="-254706">
              <a:lnSpc>
                <a:spcPts val="2674"/>
              </a:lnSpc>
              <a:buClrTx/>
              <a:buFont typeface="Arial Narrow" panose="020B0606020202030204" pitchFamily="34" charset="0"/>
              <a:buChar char="–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5162156" y="1698134"/>
            <a:ext cx="3978669" cy="4891049"/>
          </a:xfrm>
        </p:spPr>
        <p:txBody>
          <a:bodyPr>
            <a:normAutofit/>
          </a:bodyPr>
          <a:lstStyle>
            <a:lvl1pPr marL="254706" indent="-254706">
              <a:spcBef>
                <a:spcPts val="1337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 Narrow" panose="020B0606020202030204" pitchFamily="34" charset="0"/>
              <a:buChar char="■"/>
              <a:defRPr sz="1800" b="0">
                <a:solidFill>
                  <a:schemeClr val="tx1"/>
                </a:solidFill>
              </a:defRPr>
            </a:lvl1pPr>
            <a:lvl2pPr marL="509412" indent="-25470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 Narrow" panose="020B0606020202030204" pitchFamily="34" charset="0"/>
              <a:buChar char="–"/>
              <a:defRPr sz="1600" b="0">
                <a:solidFill>
                  <a:schemeClr val="tx1"/>
                </a:solidFill>
              </a:defRPr>
            </a:lvl2pPr>
            <a:lvl3pPr marL="896566" indent="-25470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b="0">
                <a:solidFill>
                  <a:schemeClr val="tx1"/>
                </a:solidFill>
              </a:defRPr>
            </a:lvl3pPr>
            <a:lvl4pPr marL="509412" indent="-254706">
              <a:spcAft>
                <a:spcPts val="669"/>
              </a:spcAft>
              <a:buClrTx/>
              <a:buFont typeface="Arial Narrow" panose="020B0606020202030204" pitchFamily="34" charset="0"/>
              <a:buChar char="–"/>
              <a:defRPr sz="2200" b="0">
                <a:solidFill>
                  <a:schemeClr val="tx1"/>
                </a:solidFill>
              </a:defRPr>
            </a:lvl4pPr>
            <a:lvl5pPr marL="509412" indent="-254706">
              <a:spcAft>
                <a:spcPts val="669"/>
              </a:spcAft>
              <a:buClrTx/>
              <a:buFont typeface="Arial Narrow" panose="020B0606020202030204" pitchFamily="34" charset="0"/>
              <a:buChar char="–"/>
              <a:defRPr sz="2200" b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9614852" y="6838851"/>
            <a:ext cx="302102" cy="253682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90FFF58-4F74-AC47-B500-D5EE7DE45E37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20214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Bullets with Ca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BlackBar.ai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9115" y="394470"/>
            <a:ext cx="9141746" cy="637871"/>
          </a:xfrm>
          <a:prstGeom prst="rect">
            <a:avLst/>
          </a:prstGeom>
        </p:spPr>
      </p:pic>
      <p:sp>
        <p:nvSpPr>
          <p:cNvPr id="9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912813" y="6172287"/>
            <a:ext cx="8228012" cy="433830"/>
          </a:xfrm>
        </p:spPr>
        <p:txBody>
          <a:bodyPr>
            <a:normAutofit/>
          </a:bodyPr>
          <a:lstStyle>
            <a:lvl1pPr algn="ctr">
              <a:defRPr sz="2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600362" y="464788"/>
            <a:ext cx="9066883" cy="379624"/>
          </a:xfrm>
        </p:spPr>
        <p:txBody>
          <a:bodyPr lIns="0" tIns="0" rIns="0" bIns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924401" y="1234485"/>
            <a:ext cx="8216424" cy="4569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idx="1"/>
          </p:nvPr>
        </p:nvSpPr>
        <p:spPr>
          <a:xfrm>
            <a:off x="924402" y="1698134"/>
            <a:ext cx="3986265" cy="446568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54706" indent="-254706">
              <a:lnSpc>
                <a:spcPct val="100000"/>
              </a:lnSpc>
              <a:spcBef>
                <a:spcPts val="1337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 Narrow" panose="020B0606020202030204" pitchFamily="34" charset="0"/>
              <a:buChar char="■"/>
              <a:defRPr sz="1800" b="0">
                <a:solidFill>
                  <a:schemeClr val="tx1"/>
                </a:solidFill>
              </a:defRPr>
            </a:lvl1pPr>
            <a:lvl2pPr marL="509412" indent="-25470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 Narrow" panose="020B0606020202030204" pitchFamily="34" charset="0"/>
              <a:buChar char="–"/>
              <a:defRPr sz="1600"/>
            </a:lvl2pPr>
            <a:lvl3pPr marL="896566" indent="-25470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/>
            </a:lvl3pPr>
            <a:lvl4pPr marL="636765" indent="-254706">
              <a:lnSpc>
                <a:spcPts val="2674"/>
              </a:lnSpc>
              <a:buClrTx/>
              <a:buFont typeface="Arial Narrow" panose="020B0606020202030204" pitchFamily="34" charset="0"/>
              <a:buChar char="–"/>
              <a:defRPr/>
            </a:lvl4pPr>
            <a:lvl5pPr marL="896566" indent="-254706">
              <a:lnSpc>
                <a:spcPts val="2674"/>
              </a:lnSpc>
              <a:buClrTx/>
              <a:buFont typeface="Arial Narrow" panose="020B0606020202030204" pitchFamily="34" charset="0"/>
              <a:buChar char="–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5162156" y="1698135"/>
            <a:ext cx="3978669" cy="4465686"/>
          </a:xfrm>
        </p:spPr>
        <p:txBody>
          <a:bodyPr>
            <a:normAutofit/>
          </a:bodyPr>
          <a:lstStyle>
            <a:lvl1pPr marL="254706" indent="-254706">
              <a:spcBef>
                <a:spcPts val="1337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 Narrow" panose="020B0606020202030204" pitchFamily="34" charset="0"/>
              <a:buChar char="■"/>
              <a:defRPr sz="1800" b="0">
                <a:solidFill>
                  <a:schemeClr val="tx1"/>
                </a:solidFill>
              </a:defRPr>
            </a:lvl1pPr>
            <a:lvl2pPr marL="509412" indent="-25470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 Narrow" panose="020B0606020202030204" pitchFamily="34" charset="0"/>
              <a:buChar char="–"/>
              <a:defRPr sz="1600" b="0">
                <a:solidFill>
                  <a:schemeClr val="tx1"/>
                </a:solidFill>
              </a:defRPr>
            </a:lvl2pPr>
            <a:lvl3pPr marL="896566" indent="-25470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b="0">
                <a:solidFill>
                  <a:schemeClr val="tx1"/>
                </a:solidFill>
              </a:defRPr>
            </a:lvl3pPr>
            <a:lvl4pPr marL="509412" indent="-254706">
              <a:spcAft>
                <a:spcPts val="669"/>
              </a:spcAft>
              <a:buClrTx/>
              <a:buFont typeface="Arial Narrow" panose="020B0606020202030204" pitchFamily="34" charset="0"/>
              <a:buChar char="–"/>
              <a:defRPr sz="2200" b="0">
                <a:solidFill>
                  <a:schemeClr val="tx1"/>
                </a:solidFill>
              </a:defRPr>
            </a:lvl4pPr>
            <a:lvl5pPr marL="509412" indent="-254706">
              <a:spcAft>
                <a:spcPts val="669"/>
              </a:spcAft>
              <a:buClrTx/>
              <a:buFont typeface="Arial Narrow" panose="020B0606020202030204" pitchFamily="34" charset="0"/>
              <a:buChar char="–"/>
              <a:defRPr sz="2200" b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5" name="Slide Number Placeholder 5"/>
          <p:cNvSpPr txBox="1">
            <a:spLocks/>
          </p:cNvSpPr>
          <p:nvPr userDrawn="1"/>
        </p:nvSpPr>
        <p:spPr>
          <a:xfrm>
            <a:off x="9614852" y="6838851"/>
            <a:ext cx="302102" cy="253682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90FFF58-4F74-AC47-B500-D5EE7DE45E37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2996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BlackBar.ai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9115" y="394470"/>
            <a:ext cx="9141746" cy="637871"/>
          </a:xfrm>
          <a:prstGeom prst="rect">
            <a:avLst/>
          </a:prstGeom>
        </p:spPr>
      </p:pic>
      <p:sp>
        <p:nvSpPr>
          <p:cNvPr id="11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924404" y="2029351"/>
            <a:ext cx="2468478" cy="455405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54706" indent="-254706">
              <a:lnSpc>
                <a:spcPct val="100000"/>
              </a:lnSpc>
              <a:spcBef>
                <a:spcPts val="1337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 Narrow" panose="020B0606020202030204" pitchFamily="34" charset="0"/>
              <a:buChar char="■"/>
              <a:defRPr sz="1800" b="0">
                <a:solidFill>
                  <a:schemeClr val="tx1"/>
                </a:solidFill>
              </a:defRPr>
            </a:lvl1pPr>
            <a:lvl2pPr marL="509412" indent="-25470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 Narrow" panose="020B0606020202030204" pitchFamily="34" charset="0"/>
              <a:buChar char="–"/>
              <a:defRPr sz="1600"/>
            </a:lvl2pPr>
            <a:lvl3pPr marL="896566" indent="-25470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/>
            </a:lvl3pPr>
            <a:lvl4pPr marL="636765" indent="-254706">
              <a:lnSpc>
                <a:spcPts val="2674"/>
              </a:lnSpc>
              <a:buClrTx/>
              <a:buFont typeface="Arial Narrow" panose="020B0606020202030204" pitchFamily="34" charset="0"/>
              <a:buChar char="–"/>
              <a:defRPr/>
            </a:lvl4pPr>
            <a:lvl5pPr marL="896566" indent="-254706">
              <a:lnSpc>
                <a:spcPts val="2674"/>
              </a:lnSpc>
              <a:buClrTx/>
              <a:buFont typeface="Arial Narrow" panose="020B0606020202030204" pitchFamily="34" charset="0"/>
              <a:buChar char="–"/>
              <a:defRPr/>
            </a:lvl5pPr>
          </a:lstStyle>
          <a:p>
            <a:pPr lvl="0"/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924403" y="1244080"/>
            <a:ext cx="2464021" cy="78047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text styles</a:t>
            </a:r>
          </a:p>
        </p:txBody>
      </p:sp>
      <p:sp>
        <p:nvSpPr>
          <p:cNvPr id="21" name="Text Placeholder 2"/>
          <p:cNvSpPr>
            <a:spLocks noGrp="1"/>
          </p:cNvSpPr>
          <p:nvPr>
            <p:ph type="body" idx="18" hasCustomPrompt="1"/>
          </p:nvPr>
        </p:nvSpPr>
        <p:spPr>
          <a:xfrm>
            <a:off x="3777995" y="2029351"/>
            <a:ext cx="2468880" cy="455405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54706" indent="-254706">
              <a:lnSpc>
                <a:spcPct val="100000"/>
              </a:lnSpc>
              <a:spcBef>
                <a:spcPts val="1337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 Narrow" panose="020B0606020202030204" pitchFamily="34" charset="0"/>
              <a:buChar char="■"/>
              <a:defRPr sz="1800" b="0">
                <a:solidFill>
                  <a:schemeClr val="tx1"/>
                </a:solidFill>
              </a:defRPr>
            </a:lvl1pPr>
            <a:lvl2pPr marL="509412" indent="-25470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 Narrow" panose="020B0606020202030204" pitchFamily="34" charset="0"/>
              <a:buChar char="–"/>
              <a:defRPr sz="1600"/>
            </a:lvl2pPr>
            <a:lvl3pPr marL="896566" indent="-25470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/>
            </a:lvl3pPr>
            <a:lvl4pPr marL="636765" indent="-254706">
              <a:lnSpc>
                <a:spcPts val="2674"/>
              </a:lnSpc>
              <a:buClrTx/>
              <a:buFont typeface="Arial Narrow" panose="020B0606020202030204" pitchFamily="34" charset="0"/>
              <a:buChar char="–"/>
              <a:defRPr/>
            </a:lvl4pPr>
            <a:lvl5pPr marL="896566" indent="-254706">
              <a:lnSpc>
                <a:spcPts val="2674"/>
              </a:lnSpc>
              <a:buClrTx/>
              <a:buFont typeface="Arial Narrow" panose="020B0606020202030204" pitchFamily="34" charset="0"/>
              <a:buChar char="–"/>
              <a:defRPr/>
            </a:lvl5pPr>
          </a:lstStyle>
          <a:p>
            <a:pPr lvl="0"/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2" name="Text Placeholder 10"/>
          <p:cNvSpPr>
            <a:spLocks noGrp="1"/>
          </p:cNvSpPr>
          <p:nvPr>
            <p:ph type="body" sz="quarter" idx="19" hasCustomPrompt="1"/>
          </p:nvPr>
        </p:nvSpPr>
        <p:spPr>
          <a:xfrm>
            <a:off x="3772758" y="1244080"/>
            <a:ext cx="2468880" cy="78047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text styles</a:t>
            </a:r>
          </a:p>
        </p:txBody>
      </p:sp>
      <p:sp>
        <p:nvSpPr>
          <p:cNvPr id="25" name="Text Placeholder 2"/>
          <p:cNvSpPr>
            <a:spLocks noGrp="1"/>
          </p:cNvSpPr>
          <p:nvPr>
            <p:ph type="body" idx="20" hasCustomPrompt="1"/>
          </p:nvPr>
        </p:nvSpPr>
        <p:spPr>
          <a:xfrm>
            <a:off x="6675670" y="2031870"/>
            <a:ext cx="2468880" cy="455405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54706" indent="-254706">
              <a:lnSpc>
                <a:spcPct val="100000"/>
              </a:lnSpc>
              <a:spcBef>
                <a:spcPts val="1337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 Narrow" panose="020B0606020202030204" pitchFamily="34" charset="0"/>
              <a:buChar char="■"/>
              <a:defRPr sz="1800" b="0">
                <a:solidFill>
                  <a:schemeClr val="tx1"/>
                </a:solidFill>
              </a:defRPr>
            </a:lvl1pPr>
            <a:lvl2pPr marL="509412" indent="-25470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 Narrow" panose="020B0606020202030204" pitchFamily="34" charset="0"/>
              <a:buChar char="–"/>
              <a:defRPr sz="1600"/>
            </a:lvl2pPr>
            <a:lvl3pPr marL="896566" indent="-25470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/>
            </a:lvl3pPr>
            <a:lvl4pPr marL="636765" indent="-254706">
              <a:lnSpc>
                <a:spcPts val="2674"/>
              </a:lnSpc>
              <a:buClrTx/>
              <a:buFont typeface="Arial Narrow" panose="020B0606020202030204" pitchFamily="34" charset="0"/>
              <a:buChar char="–"/>
              <a:defRPr/>
            </a:lvl4pPr>
            <a:lvl5pPr marL="896566" indent="-254706">
              <a:lnSpc>
                <a:spcPts val="2674"/>
              </a:lnSpc>
              <a:buClrTx/>
              <a:buFont typeface="Arial Narrow" panose="020B0606020202030204" pitchFamily="34" charset="0"/>
              <a:buChar char="–"/>
              <a:defRPr/>
            </a:lvl5pPr>
          </a:lstStyle>
          <a:p>
            <a:pPr lvl="0"/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6" name="Text Placeholder 10"/>
          <p:cNvSpPr>
            <a:spLocks noGrp="1"/>
          </p:cNvSpPr>
          <p:nvPr>
            <p:ph type="body" sz="quarter" idx="21" hasCustomPrompt="1"/>
          </p:nvPr>
        </p:nvSpPr>
        <p:spPr>
          <a:xfrm>
            <a:off x="6670434" y="1246595"/>
            <a:ext cx="2468880" cy="7779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text styles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 rot="5400000">
            <a:off x="957005" y="3961748"/>
            <a:ext cx="5243369" cy="1747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 userDrawn="1"/>
        </p:nvCxnSpPr>
        <p:spPr>
          <a:xfrm rot="5400000">
            <a:off x="3837974" y="3960488"/>
            <a:ext cx="5245888" cy="1747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600362" y="464788"/>
            <a:ext cx="9066883" cy="379624"/>
          </a:xfrm>
        </p:spPr>
        <p:txBody>
          <a:bodyPr lIns="0" tIns="0" rIns="0" bIns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Slide Number Placeholder 5"/>
          <p:cNvSpPr txBox="1">
            <a:spLocks/>
          </p:cNvSpPr>
          <p:nvPr userDrawn="1"/>
        </p:nvSpPr>
        <p:spPr>
          <a:xfrm>
            <a:off x="9614852" y="6838851"/>
            <a:ext cx="302102" cy="253682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90FFF58-4F74-AC47-B500-D5EE7DE45E37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13002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BlackBar.ai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9115" y="394470"/>
            <a:ext cx="9141746" cy="637871"/>
          </a:xfrm>
          <a:prstGeom prst="rect">
            <a:avLst/>
          </a:prstGeom>
        </p:spPr>
      </p:pic>
      <p:sp>
        <p:nvSpPr>
          <p:cNvPr id="11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921169" y="6144628"/>
            <a:ext cx="8219655" cy="452628"/>
          </a:xfrm>
        </p:spPr>
        <p:txBody>
          <a:bodyPr>
            <a:normAutofit/>
          </a:bodyPr>
          <a:lstStyle>
            <a:lvl1pPr algn="ctr">
              <a:defRPr sz="2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600362" y="464788"/>
            <a:ext cx="9066883" cy="379624"/>
          </a:xfrm>
        </p:spPr>
        <p:txBody>
          <a:bodyPr lIns="0" tIns="0" rIns="0" bIns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7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924400" y="1234485"/>
            <a:ext cx="8225567" cy="4569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Content Placeholder 18"/>
          <p:cNvSpPr>
            <a:spLocks noGrp="1"/>
          </p:cNvSpPr>
          <p:nvPr>
            <p:ph sz="quarter" idx="17"/>
          </p:nvPr>
        </p:nvSpPr>
        <p:spPr>
          <a:xfrm>
            <a:off x="5105400" y="1701586"/>
            <a:ext cx="4033361" cy="4438256"/>
          </a:xfrm>
        </p:spPr>
        <p:txBody>
          <a:bodyPr>
            <a:normAutofit/>
          </a:bodyPr>
          <a:lstStyle>
            <a:lvl1pPr>
              <a:defRPr sz="1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" name="Content Placeholder 18"/>
          <p:cNvSpPr>
            <a:spLocks noGrp="1"/>
          </p:cNvSpPr>
          <p:nvPr>
            <p:ph sz="quarter" idx="16"/>
          </p:nvPr>
        </p:nvSpPr>
        <p:spPr>
          <a:xfrm>
            <a:off x="912813" y="1701586"/>
            <a:ext cx="4033361" cy="4438256"/>
          </a:xfrm>
        </p:spPr>
        <p:txBody>
          <a:bodyPr>
            <a:normAutofit/>
          </a:bodyPr>
          <a:lstStyle>
            <a:lvl1pPr>
              <a:defRPr sz="1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Slide Number Placeholder 5"/>
          <p:cNvSpPr txBox="1">
            <a:spLocks/>
          </p:cNvSpPr>
          <p:nvPr userDrawn="1"/>
        </p:nvSpPr>
        <p:spPr>
          <a:xfrm>
            <a:off x="9614852" y="6838851"/>
            <a:ext cx="302102" cy="253682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90FFF58-4F74-AC47-B500-D5EE7DE45E37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32659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2920" y="311256"/>
            <a:ext cx="9052560" cy="1295400"/>
          </a:xfrm>
          <a:prstGeom prst="rect">
            <a:avLst/>
          </a:prstGeom>
        </p:spPr>
        <p:txBody>
          <a:bodyPr vert="horz" lIns="0" tIns="50941" rIns="0" bIns="50941" rtlCol="0" anchor="b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40" y="1813561"/>
            <a:ext cx="8046720" cy="466344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464889" y="6967289"/>
            <a:ext cx="9138207" cy="1800"/>
          </a:xfrm>
          <a:prstGeom prst="line">
            <a:avLst/>
          </a:prstGeom>
          <a:ln w="952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8" name="Picture 17" descr="ML Logo Angle_White_FNL.eps"/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8217330" y="6883278"/>
            <a:ext cx="1606120" cy="591498"/>
          </a:xfrm>
          <a:prstGeom prst="rect">
            <a:avLst/>
          </a:prstGeom>
        </p:spPr>
      </p:pic>
      <p:sp>
        <p:nvSpPr>
          <p:cNvPr id="8" name="Footer Placeholder 4"/>
          <p:cNvSpPr txBox="1">
            <a:spLocks/>
          </p:cNvSpPr>
          <p:nvPr userDrawn="1"/>
        </p:nvSpPr>
        <p:spPr>
          <a:xfrm>
            <a:off x="488724" y="7023100"/>
            <a:ext cx="6410887" cy="37041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l" defTabSz="914400" rtl="0" eaLnBrk="1" latinLnBrk="0" hangingPunct="1">
              <a:defRPr sz="20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300"/>
              </a:lnSpc>
              <a:spcAft>
                <a:spcPts val="100"/>
              </a:spcAft>
            </a:pPr>
            <a:r>
              <a:rPr lang="en-US" sz="900" b="1" cap="all" dirty="0">
                <a:solidFill>
                  <a:schemeClr val="tx1"/>
                </a:solidFill>
                <a:latin typeface="Arial Narrow" panose="020B0606020202030204" pitchFamily="34" charset="0"/>
                <a:cs typeface="Helvetica LT Std Cond"/>
              </a:rPr>
              <a:t>AUTOMOTIVE</a:t>
            </a:r>
            <a:endParaRPr lang="en-US" sz="900" b="1" cap="all" dirty="0">
              <a:solidFill>
                <a:srgbClr val="FF0066"/>
              </a:solidFill>
              <a:latin typeface="Arial Narrow" panose="020B0606020202030204" pitchFamily="34" charset="0"/>
              <a:cs typeface="Helvetica LT Std Cond"/>
            </a:endParaRPr>
          </a:p>
          <a:p>
            <a:pPr>
              <a:lnSpc>
                <a:spcPts val="700"/>
              </a:lnSpc>
            </a:pPr>
            <a:r>
              <a:rPr lang="en-US" sz="600" cap="all" dirty="0">
                <a:solidFill>
                  <a:schemeClr val="tx1"/>
                </a:solidFill>
                <a:latin typeface="Arial Narrow" panose="020B0606020202030204" pitchFamily="34" charset="0"/>
                <a:cs typeface="Helvetica LT Std Cond"/>
              </a:rPr>
              <a:t>CONFIDENTIAL  I  C.FROT </a:t>
            </a:r>
            <a:r>
              <a:rPr lang="en-US" sz="600" dirty="0">
                <a:solidFill>
                  <a:schemeClr val="tx1"/>
                </a:solidFill>
                <a:latin typeface="Arial Narrow" panose="020B0606020202030204" pitchFamily="34" charset="0"/>
                <a:cs typeface="Helvetica LT Std Cond"/>
              </a:rPr>
              <a:t>I  ©2014 by Master Lock Company LLC. All rights reserved. No part of this document may be shared with third parties, </a:t>
            </a:r>
          </a:p>
          <a:p>
            <a:pPr>
              <a:lnSpc>
                <a:spcPts val="720"/>
              </a:lnSpc>
            </a:pPr>
            <a:r>
              <a:rPr lang="en-US" sz="600" dirty="0">
                <a:solidFill>
                  <a:schemeClr val="tx1"/>
                </a:solidFill>
                <a:latin typeface="Arial Narrow" panose="020B0606020202030204" pitchFamily="34" charset="0"/>
                <a:cs typeface="Helvetica LT Std Cond"/>
              </a:rPr>
              <a:t>reproduced, transmitted or modified in any form or by any means without prior written permission of Master Lock Company LLC. </a:t>
            </a:r>
          </a:p>
        </p:txBody>
      </p:sp>
    </p:spTree>
    <p:extLst>
      <p:ext uri="{BB962C8B-B14F-4D97-AF65-F5344CB8AC3E}">
        <p14:creationId xmlns:p14="http://schemas.microsoft.com/office/powerpoint/2010/main" val="27191669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2" r:id="rId2"/>
    <p:sldLayoutId id="2147483675" r:id="rId3"/>
    <p:sldLayoutId id="2147483667" r:id="rId4"/>
    <p:sldLayoutId id="2147483662" r:id="rId5"/>
    <p:sldLayoutId id="2147483669" r:id="rId6"/>
    <p:sldLayoutId id="2147483677" r:id="rId7"/>
    <p:sldLayoutId id="2147483676" r:id="rId8"/>
    <p:sldLayoutId id="2147483668" r:id="rId9"/>
    <p:sldLayoutId id="2147483670" r:id="rId10"/>
    <p:sldLayoutId id="2147483673" r:id="rId11"/>
    <p:sldLayoutId id="2147483671" r:id="rId12"/>
    <p:sldLayoutId id="2147483678" r:id="rId13"/>
    <p:sldLayoutId id="2147483655" r:id="rId14"/>
    <p:sldLayoutId id="2147483679" r:id="rId15"/>
  </p:sldLayoutIdLst>
  <p:txStyles>
    <p:titleStyle>
      <a:lvl1pPr algn="l" defTabSz="1018824" rtl="0" eaLnBrk="1" latinLnBrk="0" hangingPunct="1">
        <a:spcBef>
          <a:spcPct val="0"/>
        </a:spcBef>
        <a:buNone/>
        <a:defRPr sz="2400" b="1" kern="1200" cap="none">
          <a:solidFill>
            <a:schemeClr val="tx1"/>
          </a:solidFill>
          <a:latin typeface="Arial Narrow" panose="020B0606020202030204" pitchFamily="34" charset="0"/>
          <a:ea typeface="+mj-ea"/>
          <a:cs typeface="+mj-cs"/>
        </a:defRPr>
      </a:lvl1pPr>
    </p:titleStyle>
    <p:bodyStyle>
      <a:lvl1pPr marL="0" indent="0" algn="l" defTabSz="1018824" rtl="0" eaLnBrk="1" latinLnBrk="0" hangingPunct="1">
        <a:lnSpc>
          <a:spcPct val="100000"/>
        </a:lnSpc>
        <a:spcBef>
          <a:spcPts val="0"/>
        </a:spcBef>
        <a:buFontTx/>
        <a:buNone/>
        <a:defRPr sz="2000" b="1" kern="1200">
          <a:solidFill>
            <a:schemeClr val="accent3"/>
          </a:solidFill>
          <a:latin typeface="Arial Narrow" panose="020B0606020202030204" pitchFamily="34" charset="0"/>
          <a:ea typeface="+mn-ea"/>
          <a:cs typeface="+mn-cs"/>
        </a:defRPr>
      </a:lvl1pPr>
      <a:lvl2pPr marL="0" indent="0" algn="l" defTabSz="1018824" rtl="0" eaLnBrk="1" latinLnBrk="0" hangingPunct="1">
        <a:lnSpc>
          <a:spcPct val="100000"/>
        </a:lnSpc>
        <a:spcBef>
          <a:spcPts val="669"/>
        </a:spcBef>
        <a:spcAft>
          <a:spcPts val="669"/>
        </a:spcAft>
        <a:buFont typeface="Arial" panose="020B0604020202020204" pitchFamily="34" charset="0"/>
        <a:buNone/>
        <a:defRPr sz="20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2pPr>
      <a:lvl3pPr marL="254706" indent="-254706" algn="l" defTabSz="1018824" rtl="0" eaLnBrk="1" latinLnBrk="0" hangingPunct="1">
        <a:lnSpc>
          <a:spcPct val="100000"/>
        </a:lnSpc>
        <a:spcBef>
          <a:spcPts val="669"/>
        </a:spcBef>
        <a:spcAft>
          <a:spcPts val="0"/>
        </a:spcAft>
        <a:buClr>
          <a:schemeClr val="accent1"/>
        </a:buClr>
        <a:buSzPct val="100000"/>
        <a:buFont typeface="Arial Narrow" panose="020B0606020202030204" pitchFamily="34" charset="0"/>
        <a:buChar char="■"/>
        <a:defRPr sz="18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3pPr>
      <a:lvl4pPr marL="636765" indent="-254706" algn="l" defTabSz="1018824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>
          <a:schemeClr val="accent1"/>
        </a:buClr>
        <a:buFont typeface="Arial Narrow" panose="020B0606020202030204" pitchFamily="34" charset="0"/>
        <a:buChar char="–"/>
        <a:defRPr sz="16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4pPr>
      <a:lvl5pPr marL="896566" indent="-254706" algn="l" defTabSz="1018824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>
          <a:schemeClr val="accent1"/>
        </a:buClr>
        <a:buFont typeface="Arial"/>
        <a:buChar char="•"/>
        <a:defRPr sz="16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5pPr>
      <a:lvl6pPr marL="2801767" indent="-254706" algn="l" defTabSz="1018824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311180" indent="-254706" algn="l" defTabSz="1018824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20592" indent="-254706" algn="l" defTabSz="1018824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30004" indent="-254706" algn="l" defTabSz="1018824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9412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8824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8237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7649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47061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56473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65886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75298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45451" y="464788"/>
            <a:ext cx="9242138" cy="379624"/>
          </a:xfrm>
        </p:spPr>
        <p:txBody>
          <a:bodyPr>
            <a:normAutofit/>
          </a:bodyPr>
          <a:lstStyle/>
          <a:p>
            <a:r>
              <a:rPr lang="fr-FR" dirty="1" sz="2000"/>
              <a:t>3248EURDAT - Sangle rétractable à cliquet de 3 m x 25 mm avec crochets S</a:t>
            </a:r>
          </a:p>
        </p:txBody>
      </p:sp>
      <p:sp>
        <p:nvSpPr>
          <p:cNvPr id="12" name="Espace réservé du texte 3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>
              <a:buClr>
                <a:schemeClr val="accent2"/>
              </a:buClr>
            </a:pPr>
            <a:r>
              <a:rPr lang="fr-FR" dirty="1">
                <a:solidFill>
                  <a:schemeClr val="tx1"/>
                </a:solidFill>
              </a:rPr>
              <a:t>Idéale pour un montage simple et rapide…</a:t>
            </a:r>
          </a:p>
        </p:txBody>
      </p:sp>
      <p:sp>
        <p:nvSpPr>
          <p:cNvPr id="10" name="Espace réservé du texte 2"/>
          <p:cNvSpPr>
            <a:spLocks noGrp="1"/>
          </p:cNvSpPr>
          <p:nvPr>
            <p:ph type="body" sz="quarter" idx="17"/>
          </p:nvPr>
        </p:nvSpPr>
        <p:spPr>
          <a:xfrm>
            <a:off x="870138" y="1701069"/>
            <a:ext cx="4827423" cy="496582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fr-FR" dirty="1" sz="1600"/>
              <a:t>Système d’enroulage automatique</a:t>
            </a:r>
            <a:r>
              <a:rPr lang="fr-FR" dirty="1" sz="1600"/>
              <a:t>  </a:t>
            </a:r>
          </a:p>
          <a:p>
            <a:pPr lvl="1"/>
            <a:r>
              <a:rPr lang="fr-FR" dirty="1" sz="1380"/>
              <a:t>Montage rapide et en toute sécurité</a:t>
            </a:r>
          </a:p>
          <a:p>
            <a:r>
              <a:rPr lang="fr-FR" dirty="1" sz="1600"/>
              <a:t>Sûre pendant le transport et rangement facilité</a:t>
            </a:r>
            <a:r>
              <a:rPr lang="fr-FR" dirty="1" sz="1600"/>
              <a:t> </a:t>
            </a:r>
          </a:p>
          <a:p>
            <a:pPr lvl="1"/>
            <a:r>
              <a:rPr lang="fr-FR" dirty="1" sz="1380"/>
              <a:t>Pas de longueur de sangle en excédent</a:t>
            </a:r>
          </a:p>
          <a:p>
            <a:r>
              <a:rPr lang="fr-FR" dirty="1" sz="1600"/>
              <a:t>Grip spécial sur la poignée</a:t>
            </a:r>
            <a:r>
              <a:rPr lang="fr-FR" dirty="1" sz="1600"/>
              <a:t> </a:t>
            </a:r>
          </a:p>
          <a:p>
            <a:pPr lvl="1"/>
            <a:r>
              <a:rPr lang="fr-FR" dirty="1" sz="1380"/>
              <a:t>Utilisation plus pratique</a:t>
            </a:r>
          </a:p>
          <a:p>
            <a:r>
              <a:rPr lang="fr-FR" dirty="1" sz="1600"/>
              <a:t>Crochets S en acier avec couverture plastique</a:t>
            </a:r>
            <a:r>
              <a:rPr lang="fr-FR" dirty="1" sz="1600"/>
              <a:t>   </a:t>
            </a:r>
          </a:p>
          <a:p>
            <a:pPr lvl="1"/>
            <a:r>
              <a:rPr lang="fr-FR" dirty="1" sz="1380"/>
              <a:t>Protège les surfaces peintes contre les rayures</a:t>
            </a:r>
          </a:p>
          <a:p>
            <a:r>
              <a:rPr lang="fr-FR" dirty="1" sz="1600"/>
              <a:t>Capacité d’arrimage de 300 kg</a:t>
            </a:r>
            <a:r>
              <a:rPr lang="fr-FR" dirty="1" sz="1600"/>
              <a:t> </a:t>
            </a:r>
          </a:p>
          <a:p>
            <a:pPr lvl="1"/>
            <a:r>
              <a:rPr lang="fr-FR" dirty="1" sz="1380"/>
              <a:t>Idéale pour les charges moyennes, certifiée TÜV</a:t>
            </a:r>
          </a:p>
        </p:txBody>
      </p: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5A500362-59FF-40AC-9FF7-D539EF835D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8383124"/>
              </p:ext>
            </p:extLst>
          </p:nvPr>
        </p:nvGraphicFramePr>
        <p:xfrm>
          <a:off x="829752" y="5181166"/>
          <a:ext cx="3574212" cy="1186329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6245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96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22273">
                <a:tc>
                  <a:txBody>
                    <a:bodyPr/>
                    <a:lstStyle/>
                    <a:p>
                      <a:pPr algn="ctr"/>
                      <a:r>
                        <a:rPr lang="fr-FR" dirty="1" sz="1200" noProof="0">
                          <a:solidFill>
                            <a:schemeClr val="tx1"/>
                          </a:solidFill>
                          <a:latin typeface="Arial Narrow" pitchFamily="34" charset="0"/>
                        </a:rPr>
                        <a:t>Référence</a:t>
                      </a:r>
                    </a:p>
                  </a:txBody>
                  <a:tcPr marL="100584" marR="100584" marT="50292" marB="5029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1" sz="1200" b="1">
                          <a:solidFill>
                            <a:sysClr val="windowText" lastClr="000000"/>
                          </a:solidFill>
                        </a:rPr>
                        <a:t>3248EURDAT</a:t>
                      </a:r>
                    </a:p>
                  </a:txBody>
                  <a:tcPr marL="100584" marR="100584" marT="50292" marB="50292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8564">
                <a:tc>
                  <a:txBody>
                    <a:bodyPr/>
                    <a:lstStyle/>
                    <a:p>
                      <a:pPr algn="ctr"/>
                      <a:r>
                        <a:rPr lang="fr-FR" dirty="1" sz="1200" noProof="0">
                          <a:solidFill>
                            <a:schemeClr val="tx1"/>
                          </a:solidFill>
                          <a:latin typeface="Arial Narrow" pitchFamily="34" charset="0"/>
                        </a:rPr>
                        <a:t>Code EAN</a:t>
                      </a:r>
                      <a:r>
                        <a:rPr lang="fr-FR" dirty="1" sz="1200" noProof="0">
                          <a:solidFill>
                            <a:schemeClr val="tx1"/>
                          </a:solidFill>
                          <a:latin typeface="Arial Narrow" pitchFamily="34" charset="0"/>
                        </a:rPr>
                        <a:t> </a:t>
                      </a:r>
                    </a:p>
                  </a:txBody>
                  <a:tcPr marL="100584" marR="100584" marT="50292" marB="50292" anchor="ctr"/>
                </a:tc>
                <a:tc>
                  <a:txBody>
                    <a:bodyPr/>
                    <a:lstStyle/>
                    <a:p>
                      <a:pPr marL="0" marR="0" lvl="0" indent="0" algn="ctr" defTabSz="10188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1" sz="1200"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3-520190-94081-0</a:t>
                      </a:r>
                    </a:p>
                  </a:txBody>
                  <a:tcPr marL="100584" marR="100584" marT="50292" marB="50292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8564">
                <a:tc>
                  <a:txBody>
                    <a:bodyPr/>
                    <a:lstStyle/>
                    <a:p>
                      <a:pPr algn="ctr"/>
                      <a:r>
                        <a:rPr lang="fr-FR" dirty="1" sz="1200">
                          <a:solidFill>
                            <a:sysClr val="windowText" lastClr="000000"/>
                          </a:solidFill>
                        </a:rPr>
                        <a:t>Conditionnement</a:t>
                      </a:r>
                    </a:p>
                  </a:txBody>
                  <a:tcPr marL="100584" marR="100584" marT="50292" marB="50292" anchor="ctr"/>
                </a:tc>
                <a:tc>
                  <a:txBody>
                    <a:bodyPr/>
                    <a:lstStyle/>
                    <a:p>
                      <a:pPr marL="0" marR="0" lvl="0" indent="0" algn="ctr" defTabSz="10188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1" sz="1200" b="0" noProof="0">
                          <a:solidFill>
                            <a:sysClr val="windowText" lastClr="000000"/>
                          </a:solidFill>
                          <a:latin typeface="Arial Narrow" pitchFamily="34" charset="0"/>
                        </a:rPr>
                        <a:t>- / 4</a:t>
                      </a:r>
                    </a:p>
                  </a:txBody>
                  <a:tcPr marL="100584" marR="100584" marT="50292" marB="50292" anchor="ctr"/>
                </a:tc>
                <a:extLst>
                  <a:ext uri="{0D108BD9-81ED-4DB2-BD59-A6C34878D82A}">
                    <a16:rowId xmlns:a16="http://schemas.microsoft.com/office/drawing/2014/main" val="3735215245"/>
                  </a:ext>
                </a:extLst>
              </a:tr>
              <a:tr h="297128">
                <a:tc>
                  <a:txBody>
                    <a:bodyPr/>
                    <a:lstStyle/>
                    <a:p>
                      <a:pPr algn="ctr"/>
                      <a:r>
                        <a:rPr lang="fr-FR" dirty="1" sz="1200">
                          <a:solidFill>
                            <a:sysClr val="windowText" lastClr="000000"/>
                          </a:solidFill>
                        </a:rPr>
                        <a:t>Prix tarif HT €</a:t>
                      </a:r>
                    </a:p>
                  </a:txBody>
                  <a:tcPr marL="100584" marR="100584" marT="50292" marB="50292" anchor="ctr"/>
                </a:tc>
                <a:tc>
                  <a:txBody>
                    <a:bodyPr/>
                    <a:lstStyle/>
                    <a:p>
                      <a:pPr marL="0" marR="0" lvl="0" indent="0" algn="ctr" defTabSz="10188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1" sz="1200" b="0" noProof="0">
                          <a:solidFill>
                            <a:sysClr val="windowText" lastClr="000000"/>
                          </a:solidFill>
                          <a:latin typeface="Arial Narrow" pitchFamily="34" charset="0"/>
                        </a:rPr>
                        <a:t>€</a:t>
                      </a:r>
                    </a:p>
                  </a:txBody>
                  <a:tcPr marL="100584" marR="100584" marT="50292" marB="50292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14" name="Picture 2" descr="G:\PHOTOS\Cargo\Sangles\3238EURDAT 3248EURDAT Hand LR.jpg">
            <a:extLst>
              <a:ext uri="{FF2B5EF4-FFF2-40B4-BE49-F238E27FC236}">
                <a16:creationId xmlns:a16="http://schemas.microsoft.com/office/drawing/2014/main" id="{AA5E1155-6282-4D8A-AAFD-4E6D9C78EA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90480" y="4530964"/>
            <a:ext cx="5148064" cy="2303840"/>
          </a:xfrm>
          <a:prstGeom prst="rect">
            <a:avLst/>
          </a:prstGeom>
          <a:noFill/>
        </p:spPr>
      </p:pic>
      <p:sp>
        <p:nvSpPr>
          <p:cNvPr id="15" name="Flèche vers le bas 75">
            <a:extLst>
              <a:ext uri="{FF2B5EF4-FFF2-40B4-BE49-F238E27FC236}">
                <a16:creationId xmlns:a16="http://schemas.microsoft.com/office/drawing/2014/main" id="{1AAD6140-FCD7-4528-95DB-3ECBF7D29FFA}"/>
              </a:ext>
            </a:extLst>
          </p:cNvPr>
          <p:cNvSpPr/>
          <p:nvPr/>
        </p:nvSpPr>
        <p:spPr>
          <a:xfrm rot="5400000">
            <a:off x="8501556" y="4710984"/>
            <a:ext cx="576064" cy="1656184"/>
          </a:xfrm>
          <a:prstGeom prst="down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6" name="Picture 2" descr="G:\PHOTOS\Cargo\Sangles\Applications\LR\3238EURDAT New Design LR.jpg">
            <a:extLst>
              <a:ext uri="{FF2B5EF4-FFF2-40B4-BE49-F238E27FC236}">
                <a16:creationId xmlns:a16="http://schemas.microsoft.com/office/drawing/2014/main" id="{D0C758D2-7444-4EA5-9400-A113B8C7F4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271023" y="1211524"/>
            <a:ext cx="3346657" cy="29523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Image 16" descr="Registered design-1.jpg">
            <a:extLst>
              <a:ext uri="{FF2B5EF4-FFF2-40B4-BE49-F238E27FC236}">
                <a16:creationId xmlns:a16="http://schemas.microsoft.com/office/drawing/2014/main" id="{84AFA2F9-ABD5-4529-B19F-5BB5AA2A41E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0680" y="4818996"/>
            <a:ext cx="1728192" cy="295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595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Master Lock Co_TUF template">
  <a:themeElements>
    <a:clrScheme name="Master Lock Theme Colors 1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DF011F"/>
      </a:accent1>
      <a:accent2>
        <a:srgbClr val="811121"/>
      </a:accent2>
      <a:accent3>
        <a:srgbClr val="828282"/>
      </a:accent3>
      <a:accent4>
        <a:srgbClr val="595959"/>
      </a:accent4>
      <a:accent5>
        <a:srgbClr val="12486C"/>
      </a:accent5>
      <a:accent6>
        <a:srgbClr val="2478AF"/>
      </a:accent6>
      <a:hlink>
        <a:srgbClr val="DF011F"/>
      </a:hlink>
      <a:folHlink>
        <a:srgbClr val="811121"/>
      </a:folHlink>
    </a:clrScheme>
    <a:fontScheme name="Arial Narrow Master Lock Theme Fonts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>
  <documentManagement>
    <TaxCatchAll xmlns="756ba9ef-b494-4330-a6e1-079da4a505de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F518F3B6987E7429FC68999A96E4A60" ma:contentTypeVersion="18" ma:contentTypeDescription="Crée un document." ma:contentTypeScope="" ma:versionID="2fb577965bb741006d6289a607d1c63f">
  <xsd:schema xmlns:xsd="http://www.w3.org/2001/XMLSchema" xmlns:xs="http://www.w3.org/2001/XMLSchema" xmlns:p="http://schemas.microsoft.com/office/2006/metadata/properties" xmlns:ns2="756ba9ef-b494-4330-a6e1-079da4a505de" xmlns:ns3="6eb3b3c5-9440-472a-a94b-f07a3f7e50e9" targetNamespace="http://schemas.microsoft.com/office/2006/metadata/properties" ma:root="true" ma:fieldsID="36ef51fe6a24c528b57b931f52816782" ns2:_="" ns3:_="">
    <xsd:import namespace="756ba9ef-b494-4330-a6e1-079da4a505de"/>
    <xsd:import namespace="6eb3b3c5-9440-472a-a94b-f07a3f7e50e9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Location" minOccurs="0"/>
                <xsd:element ref="ns3:MediaServiceEventHashCode" minOccurs="0"/>
                <xsd:element ref="ns3:MediaServiceGenerationTime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6ba9ef-b494-4330-a6e1-079da4a505de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978d487c-c5b2-4fd9-8b4d-d08ecaddf388}" ma:internalName="TaxCatchAll" ma:showField="CatchAllData" ma:web="756ba9ef-b494-4330-a6e1-079da4a505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b3b3c5-9440-472a-a94b-f07a3f7e50e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MediaServiceLocation" ma:internalName="MediaServiceLocation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D5A6283-95F2-4CFB-98B1-177BACD472D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1F301DF-5B2C-4B56-B8E2-425FC718C280}">
  <ds:schemaRefs>
    <ds:schemaRef ds:uri="http://purl.org/dc/dcmitype/"/>
    <ds:schemaRef ds:uri="http://www.w3.org/XML/1998/namespace"/>
    <ds:schemaRef ds:uri="http://schemas.microsoft.com/office/2006/metadata/properties"/>
    <ds:schemaRef ds:uri="http://schemas.openxmlformats.org/package/2006/metadata/core-properties"/>
    <ds:schemaRef ds:uri="http://purl.org/dc/terms/"/>
    <ds:schemaRef ds:uri="http://schemas.microsoft.com/office/2006/documentManagement/types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A30CCEAA-8378-401F-8512-323DB36D1DEA}"/>
</file>

<file path=docProps/app.xml><?xml version="1.0" encoding="utf-8"?>
<Properties xmlns="http://schemas.openxmlformats.org/officeDocument/2006/extended-properties" xmlns:vt="http://schemas.openxmlformats.org/officeDocument/2006/docPropsVTypes">
  <TotalTime>1759</TotalTime>
  <Words>83</Words>
  <Application>Microsoft Office PowerPoint</Application>
  <PresentationFormat>Personnalisé</PresentationFormat>
  <Paragraphs>21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7" baseType="lpstr">
      <vt:lpstr>Arial</vt:lpstr>
      <vt:lpstr>Arial Narrow</vt:lpstr>
      <vt:lpstr>Calibri</vt:lpstr>
      <vt:lpstr>Helvetica</vt:lpstr>
      <vt:lpstr>Tw Cen MT</vt:lpstr>
      <vt:lpstr>Master Lock Co_TUF template</vt:lpstr>
      <vt:lpstr>3248EURDAT - Single Pack Retractable Ratchet Tie Downs 3m x 25mm</vt:lpstr>
    </vt:vector>
  </TitlesOfParts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Master Lock Co_TUF template</dc:title>
  <dc:creator>Moisson, Eva</dc:creator>
  <cp:lastModifiedBy>Tron,Nicolas</cp:lastModifiedBy>
  <cp:revision>372</cp:revision>
  <cp:lastPrinted>2013-11-01T21:29:44Z</cp:lastPrinted>
  <dcterms:created xsi:type="dcterms:W3CDTF">2013-12-09T17:10:19Z</dcterms:created>
  <dcterms:modified xsi:type="dcterms:W3CDTF">2021-12-31T10:44:59Z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0x0101003EE725862FC61248B8D2086CC28AD7C8</vt:lpwstr>
  </property>
</Properties>
</file>