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9" r:id="rId5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97">
          <p15:clr>
            <a:srgbClr val="A4A3A4"/>
          </p15:clr>
        </p15:guide>
        <p15:guide id="2" orient="horz" pos="4348">
          <p15:clr>
            <a:srgbClr val="A4A3A4"/>
          </p15:clr>
        </p15:guide>
        <p15:guide id="3" orient="horz" pos="506">
          <p15:clr>
            <a:srgbClr val="A4A3A4"/>
          </p15:clr>
        </p15:guide>
        <p15:guide id="4" orient="horz" pos="4156">
          <p15:clr>
            <a:srgbClr val="A4A3A4"/>
          </p15:clr>
        </p15:guide>
        <p15:guide id="5" orient="horz" pos="4645">
          <p15:clr>
            <a:srgbClr val="A4A3A4"/>
          </p15:clr>
        </p15:guide>
        <p15:guide id="6" orient="horz" pos="4461">
          <p15:clr>
            <a:srgbClr val="A4A3A4"/>
          </p15:clr>
        </p15:guide>
        <p15:guide id="7" pos="3168">
          <p15:clr>
            <a:srgbClr val="A4A3A4"/>
          </p15:clr>
        </p15:guide>
        <p15:guide id="8" pos="5758">
          <p15:clr>
            <a:srgbClr val="A4A3A4"/>
          </p15:clr>
        </p15:guide>
        <p15:guide id="9" pos="575">
          <p15:clr>
            <a:srgbClr val="A4A3A4"/>
          </p15:clr>
        </p15:guide>
        <p15:guide id="10" pos="6056">
          <p15:clr>
            <a:srgbClr val="A4A3A4"/>
          </p15:clr>
        </p15:guide>
        <p15:guide id="11" pos="29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8EC9"/>
    <a:srgbClr val="103077"/>
    <a:srgbClr val="14376B"/>
    <a:srgbClr val="0F2965"/>
    <a:srgbClr val="835356"/>
    <a:srgbClr val="C68302"/>
    <a:srgbClr val="2B4586"/>
    <a:srgbClr val="BA049E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12" autoAdjust="0"/>
    <p:restoredTop sz="98293" autoAdjust="0"/>
  </p:normalViewPr>
  <p:slideViewPr>
    <p:cSldViewPr snapToGrid="0" snapToObjects="1" showGuides="1">
      <p:cViewPr varScale="1">
        <p:scale>
          <a:sx n="50" d="100"/>
          <a:sy n="50" d="100"/>
        </p:scale>
        <p:origin x="56" y="252"/>
      </p:cViewPr>
      <p:guideLst>
        <p:guide orient="horz" pos="4197"/>
        <p:guide orient="horz" pos="4348"/>
        <p:guide orient="horz" pos="506"/>
        <p:guide orient="horz" pos="4156"/>
        <p:guide orient="horz" pos="4645"/>
        <p:guide orient="horz" pos="4461"/>
        <p:guide pos="3168"/>
        <p:guide pos="5758"/>
        <p:guide pos="575"/>
        <p:guide pos="6056"/>
        <p:guide pos="2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82" d="100"/>
          <a:sy n="82" d="100"/>
        </p:scale>
        <p:origin x="-3168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3747E-A455-4B4F-B19C-C04BBABF9342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D0DECE-427B-4997-844A-6D0B7B7C7915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62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70350-93F7-4B3A-941A-172E3A85422A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AA9708-29DF-444B-A872-3606E3FFFBC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484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209675" y="685800"/>
            <a:ext cx="443865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>
              <a:latin typeface="Tw Cen MT" panose="020B06020201040206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A9708-29DF-444B-A872-3606E3FFFBC2}" type="slidenum">
              <a:rPr lang="en-US" smtClean="0">
                <a:solidFill>
                  <a:prstClr val="black"/>
                </a:solidFill>
              </a:rPr>
              <a:pPr/>
              <a:t>1</a:t>
            </a:fld>
          </a:p>
        </p:txBody>
      </p:sp>
    </p:spTree>
    <p:extLst>
      <p:ext uri="{BB962C8B-B14F-4D97-AF65-F5344CB8AC3E}">
        <p14:creationId xmlns:p14="http://schemas.microsoft.com/office/powerpoint/2010/main" val="1360500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5280" y="2164092"/>
            <a:ext cx="9387840" cy="1666028"/>
          </a:xfrm>
        </p:spPr>
        <p:txBody>
          <a:bodyPr anchor="b" anchorCtr="0">
            <a:normAutofit/>
          </a:bodyPr>
          <a:lstStyle>
            <a:lvl1pPr algn="ctr">
              <a:defRPr sz="420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3720924"/>
            <a:ext cx="7040880" cy="561129"/>
          </a:xfrm>
        </p:spPr>
        <p:txBody>
          <a:bodyPr>
            <a:normAutofit/>
          </a:bodyPr>
          <a:lstStyle>
            <a:lvl1pPr marL="0" indent="0" algn="ctr">
              <a:buNone/>
              <a:defRPr sz="2200" b="0">
                <a:solidFill>
                  <a:schemeClr val="tx1"/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963116" y="4367747"/>
            <a:ext cx="2132172" cy="313055"/>
          </a:xfrm>
          <a:solidFill>
            <a:schemeClr val="accent1"/>
          </a:solidFill>
        </p:spPr>
        <p:txBody>
          <a:bodyPr bIns="20376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Date</a:t>
            </a:r>
          </a:p>
        </p:txBody>
      </p:sp>
      <p:pic>
        <p:nvPicPr>
          <p:cNvPr id="9" name="Picture 8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9112" y="394470"/>
            <a:ext cx="9141746" cy="637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562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9115" y="394470"/>
            <a:ext cx="9141746" cy="637871"/>
          </a:xfrm>
          <a:prstGeom prst="rect">
            <a:avLst/>
          </a:prstGeom>
        </p:spPr>
      </p:pic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24401" y="6144345"/>
            <a:ext cx="8229600" cy="452628"/>
          </a:xfrm>
        </p:spPr>
        <p:txBody>
          <a:bodyPr>
            <a:normAutofit/>
          </a:bodyPr>
          <a:lstStyle>
            <a:lvl1pPr algn="ctr"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18"/>
          <p:cNvSpPr>
            <a:spLocks noGrp="1"/>
          </p:cNvSpPr>
          <p:nvPr>
            <p:ph sz="quarter" idx="16"/>
          </p:nvPr>
        </p:nvSpPr>
        <p:spPr>
          <a:xfrm>
            <a:off x="912813" y="1244081"/>
            <a:ext cx="8233378" cy="4895761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561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00603" y="3083777"/>
            <a:ext cx="8057196" cy="1666028"/>
          </a:xfrm>
        </p:spPr>
        <p:txBody>
          <a:bodyPr anchor="ctr" anchorCtr="0">
            <a:normAutofit/>
          </a:bodyPr>
          <a:lstStyle>
            <a:lvl1pPr algn="ctr">
              <a:defRPr sz="420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9115" y="394470"/>
            <a:ext cx="9141746" cy="637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09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9115" y="394470"/>
            <a:ext cx="9141746" cy="637871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2636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9115" y="394470"/>
            <a:ext cx="9141746" cy="637871"/>
          </a:xfrm>
          <a:prstGeom prst="rect">
            <a:avLst/>
          </a:prstGeom>
        </p:spPr>
      </p:pic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912813" y="1698137"/>
            <a:ext cx="8228012" cy="489104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4706" indent="-254706">
              <a:lnSpc>
                <a:spcPct val="100000"/>
              </a:lnSpc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■"/>
              <a:defRPr sz="1800" b="0">
                <a:solidFill>
                  <a:schemeClr val="tx1"/>
                </a:solidFill>
              </a:defRPr>
            </a:lvl1pPr>
            <a:lvl2pPr marL="509412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/>
            </a:lvl3pPr>
            <a:lvl4pPr marL="636765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96566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12813" y="1234485"/>
            <a:ext cx="8228014" cy="4569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996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9115" y="394470"/>
            <a:ext cx="9141746" cy="637871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2813" y="1698135"/>
            <a:ext cx="8229600" cy="489104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Arial Narrow" panose="020B0606020202030204" pitchFamily="34" charset="0"/>
              <a:buNone/>
              <a:defRPr sz="2000" b="0">
                <a:solidFill>
                  <a:schemeClr val="tx1"/>
                </a:solidFill>
              </a:defRPr>
            </a:lvl1pPr>
            <a:lvl2pPr marL="509412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/>
            </a:lvl3pPr>
            <a:lvl4pPr marL="636765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96566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2758" y="1234485"/>
            <a:ext cx="8229600" cy="4569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590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5"/>
            <a:ext cx="9141746" cy="634843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3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12814" y="1234485"/>
            <a:ext cx="8228014" cy="4569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0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z="1100" smtClean="0">
                <a:solidFill>
                  <a:srgbClr val="FFFFFF"/>
                </a:solidFill>
              </a:rPr>
              <a:pPr/>
              <a:t>‹N°›</a:t>
            </a:fld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701071"/>
            <a:ext cx="8216428" cy="4965821"/>
          </a:xfrm>
        </p:spPr>
        <p:txBody>
          <a:bodyPr/>
          <a:lstStyle>
            <a:lvl1pPr marL="251430" indent="-251430">
              <a:spcBef>
                <a:spcPts val="1320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760" b="0">
                <a:solidFill>
                  <a:schemeClr val="tx1"/>
                </a:solidFill>
              </a:defRPr>
            </a:lvl1pPr>
            <a:lvl2pPr marL="502861" indent="-25143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540"/>
            </a:lvl2pPr>
            <a:lvl3pPr marL="885036" indent="-25143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540"/>
            </a:lvl3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638401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52628" y="1037801"/>
            <a:ext cx="9144000" cy="5799032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lang="en-US" sz="1800" smtClean="0"/>
            </a:lvl1pPr>
          </a:lstStyle>
          <a:p>
            <a:r>
              <a:rPr lang="en-US" sz="1800" dirty="0">
                <a:latin typeface="Helvetica"/>
              </a:rPr>
              <a:t>Navigate to Insert &gt; Picture. Add pre-approved picture from image library.</a:t>
            </a:r>
            <a:endParaRPr lang="en-US" dirty="0"/>
          </a:p>
        </p:txBody>
      </p:sp>
      <p:pic>
        <p:nvPicPr>
          <p:cNvPr id="10" name="Picture 9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6861" y="394470"/>
            <a:ext cx="9141746" cy="637871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335280" y="2164092"/>
            <a:ext cx="9387840" cy="1666028"/>
          </a:xfrm>
        </p:spPr>
        <p:txBody>
          <a:bodyPr anchor="b" anchorCtr="0">
            <a:normAutofit/>
          </a:bodyPr>
          <a:lstStyle>
            <a:lvl1pPr algn="ctr">
              <a:defRPr sz="420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508760" y="3720924"/>
            <a:ext cx="7040880" cy="561129"/>
          </a:xfrm>
        </p:spPr>
        <p:txBody>
          <a:bodyPr>
            <a:normAutofit/>
          </a:bodyPr>
          <a:lstStyle>
            <a:lvl1pPr marL="0" indent="0" algn="ctr">
              <a:buNone/>
              <a:defRPr sz="2200" b="0">
                <a:solidFill>
                  <a:schemeClr val="tx1"/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963116" y="4367747"/>
            <a:ext cx="2132172" cy="313055"/>
          </a:xfrm>
          <a:solidFill>
            <a:schemeClr val="accent1"/>
          </a:solidFill>
        </p:spPr>
        <p:txBody>
          <a:bodyPr bIns="20376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Date</a:t>
            </a:r>
          </a:p>
        </p:txBody>
      </p:sp>
    </p:spTree>
    <p:extLst>
      <p:ext uri="{BB962C8B-B14F-4D97-AF65-F5344CB8AC3E}">
        <p14:creationId xmlns:p14="http://schemas.microsoft.com/office/powerpoint/2010/main" val="1668788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with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9115" y="394470"/>
            <a:ext cx="9141746" cy="637871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924399" y="1701069"/>
            <a:ext cx="4028598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■"/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defRPr sz="16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924400" y="1234485"/>
            <a:ext cx="4028598" cy="4569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0" name="Content Placeholder 18"/>
          <p:cNvSpPr>
            <a:spLocks noGrp="1"/>
          </p:cNvSpPr>
          <p:nvPr>
            <p:ph sz="quarter" idx="16"/>
          </p:nvPr>
        </p:nvSpPr>
        <p:spPr>
          <a:xfrm>
            <a:off x="5130800" y="1234485"/>
            <a:ext cx="4010025" cy="17399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Content Placeholder 18"/>
          <p:cNvSpPr>
            <a:spLocks noGrp="1"/>
          </p:cNvSpPr>
          <p:nvPr>
            <p:ph sz="quarter" idx="17"/>
          </p:nvPr>
        </p:nvSpPr>
        <p:spPr>
          <a:xfrm>
            <a:off x="5130800" y="3081868"/>
            <a:ext cx="4010025" cy="17399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Content Placeholder 18"/>
          <p:cNvSpPr>
            <a:spLocks noGrp="1"/>
          </p:cNvSpPr>
          <p:nvPr>
            <p:ph sz="quarter" idx="18"/>
          </p:nvPr>
        </p:nvSpPr>
        <p:spPr>
          <a:xfrm>
            <a:off x="5130800" y="4926990"/>
            <a:ext cx="4010025" cy="17399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76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with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9115" y="394470"/>
            <a:ext cx="9141746" cy="637871"/>
          </a:xfrm>
          <a:prstGeom prst="rect">
            <a:avLst/>
          </a:prstGeom>
        </p:spPr>
      </p:pic>
      <p:sp>
        <p:nvSpPr>
          <p:cNvPr id="13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037084" y="6181886"/>
            <a:ext cx="4112206" cy="485004"/>
          </a:xfrm>
        </p:spPr>
        <p:txBody>
          <a:bodyPr>
            <a:normAutofit/>
          </a:bodyPr>
          <a:lstStyle>
            <a:lvl1pPr algn="ctr"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24401" y="1234485"/>
            <a:ext cx="8223220" cy="4569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24398" y="1701069"/>
            <a:ext cx="4104801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■"/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▪"/>
              <a:defRPr sz="16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Content Placeholder 18"/>
          <p:cNvSpPr>
            <a:spLocks noGrp="1"/>
          </p:cNvSpPr>
          <p:nvPr>
            <p:ph sz="quarter" idx="16"/>
          </p:nvPr>
        </p:nvSpPr>
        <p:spPr>
          <a:xfrm>
            <a:off x="5037668" y="1701069"/>
            <a:ext cx="4103156" cy="447235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018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Copy with Bullets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9115" y="394470"/>
            <a:ext cx="9141746" cy="637871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921169" y="2897514"/>
            <a:ext cx="4006431" cy="3700252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■"/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▪"/>
              <a:defRPr sz="16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921169" y="1698137"/>
            <a:ext cx="8229600" cy="112014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Arial Narrow" panose="020B0606020202030204" pitchFamily="34" charset="0"/>
              <a:buNone/>
              <a:defRPr sz="2000" b="0">
                <a:solidFill>
                  <a:schemeClr val="tx1"/>
                </a:solidFill>
              </a:defRPr>
            </a:lvl1pPr>
            <a:lvl2pPr marL="509412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/>
            </a:lvl3pPr>
            <a:lvl4pPr marL="636765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96566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21169" y="1234485"/>
            <a:ext cx="8229600" cy="4569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18"/>
          <p:cNvSpPr>
            <a:spLocks noGrp="1"/>
          </p:cNvSpPr>
          <p:nvPr>
            <p:ph sz="quarter" idx="16"/>
          </p:nvPr>
        </p:nvSpPr>
        <p:spPr>
          <a:xfrm>
            <a:off x="5147738" y="2897289"/>
            <a:ext cx="3993085" cy="3700361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667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9115" y="394470"/>
            <a:ext cx="9141746" cy="637871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24401" y="1234485"/>
            <a:ext cx="8216424" cy="4569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>
          <a:xfrm>
            <a:off x="924402" y="1698134"/>
            <a:ext cx="3986265" cy="48910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4706" indent="-254706">
              <a:lnSpc>
                <a:spcPct val="100000"/>
              </a:lnSpc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■"/>
              <a:defRPr sz="1800" b="0">
                <a:solidFill>
                  <a:schemeClr val="tx1"/>
                </a:solidFill>
              </a:defRPr>
            </a:lvl1pPr>
            <a:lvl2pPr marL="509412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/>
            </a:lvl3pPr>
            <a:lvl4pPr marL="636765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96566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162156" y="1698134"/>
            <a:ext cx="3978669" cy="4891049"/>
          </a:xfrm>
        </p:spPr>
        <p:txBody>
          <a:bodyPr>
            <a:normAutofit/>
          </a:bodyPr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■"/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 b="0">
                <a:solidFill>
                  <a:schemeClr val="tx1"/>
                </a:solidFill>
              </a:defRPr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b="0">
                <a:solidFill>
                  <a:schemeClr val="tx1"/>
                </a:solidFill>
              </a:defRPr>
            </a:lvl3pPr>
            <a:lvl4pPr marL="509412" indent="-254706">
              <a:spcAft>
                <a:spcPts val="669"/>
              </a:spcAft>
              <a:buClrTx/>
              <a:buFont typeface="Arial Narrow" panose="020B0606020202030204" pitchFamily="34" charset="0"/>
              <a:buChar char="–"/>
              <a:defRPr sz="2200" b="0">
                <a:solidFill>
                  <a:schemeClr val="tx1"/>
                </a:solidFill>
              </a:defRPr>
            </a:lvl4pPr>
            <a:lvl5pPr marL="509412" indent="-254706">
              <a:spcAft>
                <a:spcPts val="669"/>
              </a:spcAft>
              <a:buClrTx/>
              <a:buFont typeface="Arial Narrow" panose="020B0606020202030204" pitchFamily="34" charset="0"/>
              <a:buChar char="–"/>
              <a:defRPr sz="2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021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Bullets with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9115" y="394470"/>
            <a:ext cx="9141746" cy="637871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912813" y="6172287"/>
            <a:ext cx="8228012" cy="433830"/>
          </a:xfrm>
        </p:spPr>
        <p:txBody>
          <a:bodyPr>
            <a:normAutofit/>
          </a:bodyPr>
          <a:lstStyle>
            <a:lvl1pPr algn="ctr"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24401" y="1234485"/>
            <a:ext cx="8216424" cy="4569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>
          <a:xfrm>
            <a:off x="924402" y="1698134"/>
            <a:ext cx="3986265" cy="446568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4706" indent="-254706">
              <a:lnSpc>
                <a:spcPct val="100000"/>
              </a:lnSpc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■"/>
              <a:defRPr sz="1800" b="0">
                <a:solidFill>
                  <a:schemeClr val="tx1"/>
                </a:solidFill>
              </a:defRPr>
            </a:lvl1pPr>
            <a:lvl2pPr marL="509412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/>
            </a:lvl3pPr>
            <a:lvl4pPr marL="636765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96566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162156" y="1698135"/>
            <a:ext cx="3978669" cy="4465686"/>
          </a:xfrm>
        </p:spPr>
        <p:txBody>
          <a:bodyPr>
            <a:normAutofit/>
          </a:bodyPr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■"/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 b="0">
                <a:solidFill>
                  <a:schemeClr val="tx1"/>
                </a:solidFill>
              </a:defRPr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b="0">
                <a:solidFill>
                  <a:schemeClr val="tx1"/>
                </a:solidFill>
              </a:defRPr>
            </a:lvl3pPr>
            <a:lvl4pPr marL="509412" indent="-254706">
              <a:spcAft>
                <a:spcPts val="669"/>
              </a:spcAft>
              <a:buClrTx/>
              <a:buFont typeface="Arial Narrow" panose="020B0606020202030204" pitchFamily="34" charset="0"/>
              <a:buChar char="–"/>
              <a:defRPr sz="2200" b="0">
                <a:solidFill>
                  <a:schemeClr val="tx1"/>
                </a:solidFill>
              </a:defRPr>
            </a:lvl4pPr>
            <a:lvl5pPr marL="509412" indent="-254706">
              <a:spcAft>
                <a:spcPts val="669"/>
              </a:spcAft>
              <a:buClrTx/>
              <a:buFont typeface="Arial Narrow" panose="020B0606020202030204" pitchFamily="34" charset="0"/>
              <a:buChar char="–"/>
              <a:defRPr sz="2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996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9115" y="394470"/>
            <a:ext cx="9141746" cy="637871"/>
          </a:xfrm>
          <a:prstGeom prst="rect">
            <a:avLst/>
          </a:prstGeom>
        </p:spPr>
      </p:pic>
      <p:sp>
        <p:nvSpPr>
          <p:cNvPr id="11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924404" y="2029351"/>
            <a:ext cx="2468478" cy="45540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4706" indent="-254706">
              <a:lnSpc>
                <a:spcPct val="100000"/>
              </a:lnSpc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■"/>
              <a:defRPr sz="1800" b="0">
                <a:solidFill>
                  <a:schemeClr val="tx1"/>
                </a:solidFill>
              </a:defRPr>
            </a:lvl1pPr>
            <a:lvl2pPr marL="509412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/>
            </a:lvl3pPr>
            <a:lvl4pPr marL="636765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96566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924403" y="1244080"/>
            <a:ext cx="2464021" cy="78047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18" hasCustomPrompt="1"/>
          </p:nvPr>
        </p:nvSpPr>
        <p:spPr>
          <a:xfrm>
            <a:off x="3777995" y="2029351"/>
            <a:ext cx="2468880" cy="45540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4706" indent="-254706">
              <a:lnSpc>
                <a:spcPct val="100000"/>
              </a:lnSpc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■"/>
              <a:defRPr sz="1800" b="0">
                <a:solidFill>
                  <a:schemeClr val="tx1"/>
                </a:solidFill>
              </a:defRPr>
            </a:lvl1pPr>
            <a:lvl2pPr marL="509412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/>
            </a:lvl3pPr>
            <a:lvl4pPr marL="636765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96566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type="body" sz="quarter" idx="19" hasCustomPrompt="1"/>
          </p:nvPr>
        </p:nvSpPr>
        <p:spPr>
          <a:xfrm>
            <a:off x="3772758" y="1244080"/>
            <a:ext cx="2468880" cy="78047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0" hasCustomPrompt="1"/>
          </p:nvPr>
        </p:nvSpPr>
        <p:spPr>
          <a:xfrm>
            <a:off x="6675670" y="2031870"/>
            <a:ext cx="2468880" cy="45540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4706" indent="-254706">
              <a:lnSpc>
                <a:spcPct val="100000"/>
              </a:lnSpc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 Narrow" panose="020B0606020202030204" pitchFamily="34" charset="0"/>
              <a:buChar char="■"/>
              <a:defRPr sz="1800" b="0">
                <a:solidFill>
                  <a:schemeClr val="tx1"/>
                </a:solidFill>
              </a:defRPr>
            </a:lvl1pPr>
            <a:lvl2pPr marL="509412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/>
            </a:lvl3pPr>
            <a:lvl4pPr marL="636765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96566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6" name="Text Placeholder 10"/>
          <p:cNvSpPr>
            <a:spLocks noGrp="1"/>
          </p:cNvSpPr>
          <p:nvPr>
            <p:ph type="body" sz="quarter" idx="21" hasCustomPrompt="1"/>
          </p:nvPr>
        </p:nvSpPr>
        <p:spPr>
          <a:xfrm>
            <a:off x="6670434" y="1246595"/>
            <a:ext cx="2468880" cy="7779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 rot="5400000">
            <a:off x="957005" y="3961748"/>
            <a:ext cx="5243369" cy="1747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 rot="5400000">
            <a:off x="3837974" y="3960488"/>
            <a:ext cx="5245888" cy="1747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300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BlackBar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9115" y="394470"/>
            <a:ext cx="9141746" cy="637871"/>
          </a:xfrm>
          <a:prstGeom prst="rect">
            <a:avLst/>
          </a:prstGeom>
        </p:spPr>
      </p:pic>
      <p:sp>
        <p:nvSpPr>
          <p:cNvPr id="11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21169" y="6144628"/>
            <a:ext cx="8219655" cy="452628"/>
          </a:xfrm>
        </p:spPr>
        <p:txBody>
          <a:bodyPr>
            <a:normAutofit/>
          </a:bodyPr>
          <a:lstStyle>
            <a:lvl1pPr algn="ctr"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24400" y="1234485"/>
            <a:ext cx="8225567" cy="4569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Content Placeholder 18"/>
          <p:cNvSpPr>
            <a:spLocks noGrp="1"/>
          </p:cNvSpPr>
          <p:nvPr>
            <p:ph sz="quarter" idx="17"/>
          </p:nvPr>
        </p:nvSpPr>
        <p:spPr>
          <a:xfrm>
            <a:off x="5105400" y="1701586"/>
            <a:ext cx="4033361" cy="4438256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6"/>
          </p:nvPr>
        </p:nvSpPr>
        <p:spPr>
          <a:xfrm>
            <a:off x="912813" y="1701586"/>
            <a:ext cx="4033361" cy="4438256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26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0" tIns="50941" rIns="0" bIns="50941" rtlCol="0" anchor="b" anchorCtr="0">
            <a:normAutofit/>
          </a:bodyPr>
          <a:lstStyle/>
          <a:p>
            <a:r>
              <a:rPr lang="fr-FR" noProof="0" dirty="0"/>
              <a:t>Click To Edit Master </a:t>
            </a:r>
            <a:r>
              <a:rPr lang="fr-FR" noProof="0" dirty="0" err="1"/>
              <a:t>Title</a:t>
            </a:r>
            <a:r>
              <a:rPr lang="fr-FR" noProof="0" dirty="0"/>
              <a:t>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1813561"/>
            <a:ext cx="8046720" cy="466344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 noProof="0" dirty="0"/>
              <a:t>Click to </a:t>
            </a:r>
            <a:r>
              <a:rPr lang="fr-FR" noProof="0" dirty="0" err="1"/>
              <a:t>edit</a:t>
            </a:r>
            <a:r>
              <a:rPr lang="fr-FR" noProof="0" dirty="0"/>
              <a:t> Master </a:t>
            </a:r>
            <a:r>
              <a:rPr lang="fr-FR" noProof="0" dirty="0" err="1"/>
              <a:t>text</a:t>
            </a:r>
            <a:r>
              <a:rPr lang="fr-FR" noProof="0" dirty="0"/>
              <a:t> styles</a:t>
            </a:r>
          </a:p>
          <a:p>
            <a:pPr lvl="1"/>
            <a:r>
              <a:rPr lang="fr-FR" noProof="0" dirty="0"/>
              <a:t>Second </a:t>
            </a:r>
            <a:r>
              <a:rPr lang="fr-FR" noProof="0" dirty="0" err="1"/>
              <a:t>level</a:t>
            </a:r>
            <a:endParaRPr lang="fr-FR" noProof="0" dirty="0"/>
          </a:p>
          <a:p>
            <a:pPr lvl="2"/>
            <a:r>
              <a:rPr lang="fr-FR" noProof="0" dirty="0" err="1"/>
              <a:t>Third</a:t>
            </a:r>
            <a:r>
              <a:rPr lang="fr-FR" noProof="0" dirty="0"/>
              <a:t> </a:t>
            </a:r>
            <a:r>
              <a:rPr lang="fr-FR" noProof="0" dirty="0" err="1"/>
              <a:t>level</a:t>
            </a:r>
            <a:endParaRPr lang="fr-FR" noProof="0" dirty="0"/>
          </a:p>
          <a:p>
            <a:pPr lvl="3"/>
            <a:r>
              <a:rPr lang="fr-FR" noProof="0" dirty="0" err="1"/>
              <a:t>Fourth</a:t>
            </a:r>
            <a:r>
              <a:rPr lang="fr-FR" noProof="0" dirty="0"/>
              <a:t> </a:t>
            </a:r>
            <a:r>
              <a:rPr lang="fr-FR" noProof="0" dirty="0" err="1"/>
              <a:t>level</a:t>
            </a:r>
            <a:endParaRPr lang="fr-FR" noProof="0" dirty="0"/>
          </a:p>
          <a:p>
            <a:pPr lvl="4"/>
            <a:r>
              <a:rPr lang="fr-FR" noProof="0" dirty="0" err="1"/>
              <a:t>Fifth</a:t>
            </a:r>
            <a:r>
              <a:rPr lang="fr-FR" noProof="0" dirty="0"/>
              <a:t> </a:t>
            </a:r>
            <a:r>
              <a:rPr lang="fr-FR" noProof="0" dirty="0" err="1"/>
              <a:t>level</a:t>
            </a:r>
            <a:endParaRPr lang="fr-FR" noProof="0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64889" y="6967289"/>
            <a:ext cx="9138207" cy="1800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ML Logo Angle_White_FNL.eps"/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8217330" y="6887511"/>
            <a:ext cx="1606120" cy="591498"/>
          </a:xfrm>
          <a:prstGeom prst="rect">
            <a:avLst/>
          </a:prstGeom>
        </p:spPr>
      </p:pic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469579" y="7027332"/>
            <a:ext cx="6410887" cy="3661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914400" rtl="0" eaLnBrk="1" latinLnBrk="0" hangingPunct="1">
              <a:defRPr sz="20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300"/>
              </a:lnSpc>
              <a:spcAft>
                <a:spcPts val="100"/>
              </a:spcAft>
            </a:pPr>
            <a:r>
              <a:rPr lang="fr-FR" sz="900" b="1" cap="all" noProof="0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Sécurité automobile</a:t>
            </a:r>
            <a:endParaRPr lang="fr-FR" sz="900" b="1" cap="all" noProof="0" dirty="0">
              <a:solidFill>
                <a:srgbClr val="FF0066"/>
              </a:solidFill>
              <a:latin typeface="Arial Narrow" panose="020B0606020202030204" pitchFamily="34" charset="0"/>
              <a:cs typeface="Helvetica LT Std Cond"/>
            </a:endParaRPr>
          </a:p>
          <a:p>
            <a:pPr>
              <a:lnSpc>
                <a:spcPts val="720"/>
              </a:lnSpc>
            </a:pPr>
            <a:r>
              <a:rPr lang="fr-FR" sz="600" noProof="0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CONFIDENTIEL | C.</a:t>
            </a:r>
            <a:r>
              <a:rPr lang="fr-FR" sz="600" baseline="0" noProof="0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 FROT | </a:t>
            </a:r>
            <a:r>
              <a:rPr lang="fr-FR" sz="600" noProof="0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©2014 de Master Lock </a:t>
            </a:r>
            <a:r>
              <a:rPr lang="fr-FR" sz="600" noProof="0" dirty="0" err="1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Company</a:t>
            </a:r>
            <a:r>
              <a:rPr lang="fr-FR" sz="600" noProof="0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 LLC.  Tous droits réservés. Aucune partie de ce document ne peut être partagée avec des tiers, reproduite, transmise </a:t>
            </a:r>
            <a:br>
              <a:rPr lang="fr-FR" sz="600" noProof="0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</a:br>
            <a:r>
              <a:rPr lang="fr-FR" sz="600" noProof="0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ou modifiée sous quelque forme ni par quelque moyen que ce soit sans l'autorisation écrite préalable de Master Lock </a:t>
            </a:r>
            <a:r>
              <a:rPr lang="fr-FR" sz="600" noProof="0" dirty="0" err="1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Company</a:t>
            </a:r>
            <a:r>
              <a:rPr lang="fr-FR" sz="600" noProof="0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 LLC.</a:t>
            </a:r>
          </a:p>
        </p:txBody>
      </p:sp>
    </p:spTree>
    <p:extLst>
      <p:ext uri="{BB962C8B-B14F-4D97-AF65-F5344CB8AC3E}">
        <p14:creationId xmlns:p14="http://schemas.microsoft.com/office/powerpoint/2010/main" val="2719166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2" r:id="rId2"/>
    <p:sldLayoutId id="2147483675" r:id="rId3"/>
    <p:sldLayoutId id="2147483667" r:id="rId4"/>
    <p:sldLayoutId id="2147483662" r:id="rId5"/>
    <p:sldLayoutId id="2147483669" r:id="rId6"/>
    <p:sldLayoutId id="2147483677" r:id="rId7"/>
    <p:sldLayoutId id="2147483676" r:id="rId8"/>
    <p:sldLayoutId id="2147483668" r:id="rId9"/>
    <p:sldLayoutId id="2147483670" r:id="rId10"/>
    <p:sldLayoutId id="2147483673" r:id="rId11"/>
    <p:sldLayoutId id="2147483671" r:id="rId12"/>
    <p:sldLayoutId id="2147483678" r:id="rId13"/>
    <p:sldLayoutId id="2147483655" r:id="rId14"/>
    <p:sldLayoutId id="2147483679" r:id="rId15"/>
  </p:sldLayoutIdLst>
  <p:txStyles>
    <p:titleStyle>
      <a:lvl1pPr algn="l" defTabSz="1018824" rtl="0" eaLnBrk="1" latinLnBrk="0" hangingPunct="1">
        <a:spcBef>
          <a:spcPct val="0"/>
        </a:spcBef>
        <a:buNone/>
        <a:defRPr sz="2400" b="1" kern="1200" cap="none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1018824" rtl="0" eaLnBrk="1" latinLnBrk="0" hangingPunct="1">
        <a:lnSpc>
          <a:spcPct val="100000"/>
        </a:lnSpc>
        <a:spcBef>
          <a:spcPts val="0"/>
        </a:spcBef>
        <a:buFontTx/>
        <a:buNone/>
        <a:defRPr sz="2000" b="1" kern="1200">
          <a:solidFill>
            <a:schemeClr val="accent3"/>
          </a:solidFill>
          <a:latin typeface="Arial Narrow" panose="020B0606020202030204" pitchFamily="34" charset="0"/>
          <a:ea typeface="+mn-ea"/>
          <a:cs typeface="+mn-cs"/>
        </a:defRPr>
      </a:lvl1pPr>
      <a:lvl2pPr marL="0" indent="0" algn="l" defTabSz="1018824" rtl="0" eaLnBrk="1" latinLnBrk="0" hangingPunct="1">
        <a:lnSpc>
          <a:spcPct val="100000"/>
        </a:lnSpc>
        <a:spcBef>
          <a:spcPts val="669"/>
        </a:spcBef>
        <a:spcAft>
          <a:spcPts val="669"/>
        </a:spcAft>
        <a:buFont typeface="Arial" panose="020B0604020202020204" pitchFamily="34" charset="0"/>
        <a:buNone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254706" indent="-254706" algn="l" defTabSz="1018824" rtl="0" eaLnBrk="1" latinLnBrk="0" hangingPunct="1">
        <a:lnSpc>
          <a:spcPct val="100000"/>
        </a:lnSpc>
        <a:spcBef>
          <a:spcPts val="669"/>
        </a:spcBef>
        <a:spcAft>
          <a:spcPts val="0"/>
        </a:spcAft>
        <a:buClr>
          <a:schemeClr val="accent1"/>
        </a:buClr>
        <a:buSzPct val="100000"/>
        <a:buFont typeface="Arial Narrow" panose="020B0606020202030204" pitchFamily="34" charset="0"/>
        <a:buChar char="■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636765" indent="-254706" algn="l" defTabSz="1018824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Font typeface="Arial Narrow" panose="020B0606020202030204" pitchFamily="34" charset="0"/>
        <a:buChar char="–"/>
        <a:defRPr sz="16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896566" indent="-254706" algn="l" defTabSz="1018824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Font typeface="Arial"/>
        <a:buChar char="•"/>
        <a:defRPr sz="16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dirty="1"/>
              <a:t>8016EURD - Ketting van gehard staal met vinyl omhulsel 1 m x 8 mm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nl-NL" dirty="1" b="1">
                <a:solidFill>
                  <a:srgbClr val="000000"/>
                </a:solidFill>
                <a:ea typeface="ＭＳ Ｐゴシック" pitchFamily="-80" charset="-128"/>
              </a:rPr>
              <a:t>Ideaal voor poorten, omheiningen, enz.</a:t>
            </a:r>
          </a:p>
          <a:p>
            <a:endParaRPr lang="fr-FR" b="1" dirty="0">
              <a:solidFill>
                <a:srgbClr val="000000"/>
              </a:solidFill>
              <a:ea typeface="ＭＳ Ｐゴシック" pitchFamily="-80" charset="-128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924399" y="1701071"/>
            <a:ext cx="4993801" cy="4965821"/>
          </a:xfrm>
        </p:spPr>
        <p:txBody>
          <a:bodyPr>
            <a:noAutofit/>
          </a:bodyPr>
          <a:lstStyle/>
          <a:p>
            <a:r>
              <a:rPr lang="nl-NL" dirty="1"/>
              <a:t>Ketting van gehard staal Ø 8 mm</a:t>
            </a:r>
          </a:p>
          <a:p>
            <a:pPr lvl="1"/>
            <a:r>
              <a:rPr lang="nl-NL" dirty="1"/>
              <a:t>Hoge weerstand</a:t>
            </a:r>
          </a:p>
          <a:p>
            <a:r>
              <a:rPr lang="nl-NL" dirty="1"/>
              <a:t>Vierkante schakel</a:t>
            </a:r>
          </a:p>
          <a:p>
            <a:pPr lvl="1"/>
            <a:r>
              <a:rPr lang="nl-NL" dirty="1"/>
              <a:t>Betere weerstand tegen een betonschaar</a:t>
            </a:r>
          </a:p>
          <a:p>
            <a:r>
              <a:rPr lang="nl-NL" dirty="1"/>
              <a:t>Vinyl omhulsel</a:t>
            </a:r>
          </a:p>
          <a:p>
            <a:pPr lvl="1"/>
            <a:r>
              <a:rPr lang="nl-NL" dirty="1"/>
              <a:t>Beschermt geverfde oppervlakken tegen krassen en de ketting tegen slechte weersomstandigheden</a:t>
            </a: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D47E85EB-F1E1-4577-9BB6-C32407F467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743804"/>
              </p:ext>
            </p:extLst>
          </p:nvPr>
        </p:nvGraphicFramePr>
        <p:xfrm>
          <a:off x="985692" y="5218344"/>
          <a:ext cx="3574212" cy="118632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245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9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2273">
                <a:tc>
                  <a:txBody>
                    <a:bodyPr/>
                    <a:lstStyle/>
                    <a:p>
                      <a:pPr algn="ctr"/>
                      <a:r>
                        <a:rPr lang="nl-NL" dirty="1" sz="1200" noProof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Referentie</a:t>
                      </a:r>
                    </a:p>
                  </a:txBody>
                  <a:tcPr marL="100584" marR="100584" marT="50292" marB="5029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1" sz="1200" b="1">
                          <a:solidFill>
                            <a:sysClr val="windowText" lastClr="000000"/>
                          </a:solidFill>
                        </a:rPr>
                        <a:t>8016EURD</a:t>
                      </a:r>
                    </a:p>
                  </a:txBody>
                  <a:tcPr marL="100584" marR="100584" marT="50292" marB="50292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564">
                <a:tc>
                  <a:txBody>
                    <a:bodyPr/>
                    <a:lstStyle/>
                    <a:p>
                      <a:pPr algn="ctr"/>
                      <a:r>
                        <a:rPr lang="nl-NL" dirty="1" sz="1200" noProof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EAN-code</a:t>
                      </a:r>
                      <a:r>
                        <a:rPr lang="nl-NL" dirty="1" sz="1200" noProof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</a:t>
                      </a:r>
                    </a:p>
                  </a:txBody>
                  <a:tcPr marL="100584" marR="100584" marT="50292" marB="50292" anchor="ctr"/>
                </a:tc>
                <a:tc>
                  <a:txBody>
                    <a:bodyPr/>
                    <a:lstStyle/>
                    <a:p>
                      <a:pPr marL="0" marR="0" lvl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1" sz="1200" b="1">
                          <a:solidFill>
                            <a:sysClr val="windowText" lastClr="000000"/>
                          </a:solidFill>
                        </a:rPr>
                        <a:t>3-520190-93343-0</a:t>
                      </a:r>
                    </a:p>
                  </a:txBody>
                  <a:tcPr marL="100584" marR="100584" marT="50292" marB="50292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8564">
                <a:tc>
                  <a:txBody>
                    <a:bodyPr/>
                    <a:lstStyle/>
                    <a:p>
                      <a:pPr algn="ctr"/>
                      <a:r>
                        <a:rPr lang="nl-NL" dirty="1" sz="1200">
                          <a:solidFill>
                            <a:sysClr val="windowText" lastClr="000000"/>
                          </a:solidFill>
                        </a:rPr>
                        <a:t>Verpakking</a:t>
                      </a:r>
                    </a:p>
                  </a:txBody>
                  <a:tcPr marL="100584" marR="100584" marT="50292" marB="50292" anchor="ctr"/>
                </a:tc>
                <a:tc>
                  <a:txBody>
                    <a:bodyPr/>
                    <a:lstStyle/>
                    <a:p>
                      <a:pPr marL="0" marR="0" lvl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1" sz="1200" b="0" noProof="0">
                          <a:solidFill>
                            <a:sysClr val="windowText" lastClr="000000"/>
                          </a:solidFill>
                          <a:latin typeface="Arial Narrow" pitchFamily="34" charset="0"/>
                        </a:rPr>
                        <a:t>- / 4</a:t>
                      </a:r>
                    </a:p>
                  </a:txBody>
                  <a:tcPr marL="100584" marR="100584" marT="50292" marB="50292" anchor="ctr"/>
                </a:tc>
                <a:extLst>
                  <a:ext uri="{0D108BD9-81ED-4DB2-BD59-A6C34878D82A}">
                    <a16:rowId xmlns:a16="http://schemas.microsoft.com/office/drawing/2014/main" val="3735215245"/>
                  </a:ext>
                </a:extLst>
              </a:tr>
              <a:tr h="297128">
                <a:tc>
                  <a:txBody>
                    <a:bodyPr/>
                    <a:lstStyle/>
                    <a:p>
                      <a:pPr algn="ctr"/>
                      <a:r>
                        <a:rPr lang="nl-NL" dirty="1" sz="1200">
                          <a:solidFill>
                            <a:sysClr val="windowText" lastClr="000000"/>
                          </a:solidFill>
                        </a:rPr>
                        <a:t>Prijs zonder belastingen €</a:t>
                      </a:r>
                    </a:p>
                  </a:txBody>
                  <a:tcPr marL="100584" marR="100584" marT="50292" marB="50292" anchor="ctr"/>
                </a:tc>
                <a:tc>
                  <a:txBody>
                    <a:bodyPr/>
                    <a:lstStyle/>
                    <a:p>
                      <a:pPr marL="0" marR="0" lvl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1" sz="1200" b="0" noProof="0">
                          <a:solidFill>
                            <a:sysClr val="windowText" lastClr="000000"/>
                          </a:solidFill>
                          <a:latin typeface="Arial Narrow" pitchFamily="34" charset="0"/>
                        </a:rPr>
                        <a:t>€</a:t>
                      </a:r>
                    </a:p>
                  </a:txBody>
                  <a:tcPr marL="100584" marR="100584" marT="50292" marB="50292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8" name="Picture 12" descr="Portail-low-res">
            <a:extLst>
              <a:ext uri="{FF2B5EF4-FFF2-40B4-BE49-F238E27FC236}">
                <a16:creationId xmlns:a16="http://schemas.microsoft.com/office/drawing/2014/main" id="{98C4230B-411A-4DCD-A9C7-0869EB52A3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lum contrast="6000"/>
          </a:blip>
          <a:srcRect l="11385"/>
          <a:stretch>
            <a:fillRect/>
          </a:stretch>
        </p:blipFill>
        <p:spPr bwMode="auto">
          <a:xfrm>
            <a:off x="6572935" y="1234485"/>
            <a:ext cx="2960985" cy="40324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8C496880-42D5-4266-8702-80BD8FCE899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4639" y="4296727"/>
            <a:ext cx="919483" cy="2441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613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MLC template_French">
  <a:themeElements>
    <a:clrScheme name="Master Lock Theme Colors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DF011F"/>
      </a:accent1>
      <a:accent2>
        <a:srgbClr val="811121"/>
      </a:accent2>
      <a:accent3>
        <a:srgbClr val="828282"/>
      </a:accent3>
      <a:accent4>
        <a:srgbClr val="595959"/>
      </a:accent4>
      <a:accent5>
        <a:srgbClr val="12486C"/>
      </a:accent5>
      <a:accent6>
        <a:srgbClr val="2478AF"/>
      </a:accent6>
      <a:hlink>
        <a:srgbClr val="DF011F"/>
      </a:hlink>
      <a:folHlink>
        <a:srgbClr val="811121"/>
      </a:folHlink>
    </a:clrScheme>
    <a:fontScheme name="Arial Narrow Master Lock Theme Fonts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518F3B6987E7429FC68999A96E4A60" ma:contentTypeVersion="18" ma:contentTypeDescription="Crée un document." ma:contentTypeScope="" ma:versionID="2fb577965bb741006d6289a607d1c63f">
  <xsd:schema xmlns:xsd="http://www.w3.org/2001/XMLSchema" xmlns:xs="http://www.w3.org/2001/XMLSchema" xmlns:p="http://schemas.microsoft.com/office/2006/metadata/properties" xmlns:ns2="756ba9ef-b494-4330-a6e1-079da4a505de" xmlns:ns3="6eb3b3c5-9440-472a-a94b-f07a3f7e50e9" targetNamespace="http://schemas.microsoft.com/office/2006/metadata/properties" ma:root="true" ma:fieldsID="36ef51fe6a24c528b57b931f52816782" ns2:_="" ns3:_="">
    <xsd:import namespace="756ba9ef-b494-4330-a6e1-079da4a505de"/>
    <xsd:import namespace="6eb3b3c5-9440-472a-a94b-f07a3f7e50e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ba9ef-b494-4330-a6e1-079da4a505d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78d487c-c5b2-4fd9-8b4d-d08ecaddf388}" ma:internalName="TaxCatchAll" ma:showField="CatchAllData" ma:web="756ba9ef-b494-4330-a6e1-079da4a505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b3b3c5-9440-472a-a94b-f07a3f7e50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TaxCatchAll xmlns="756ba9ef-b494-4330-a6e1-079da4a505d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3CC374F-2DDC-4B11-904B-19462344CCD5}"/>
</file>

<file path=customXml/itemProps2.xml><?xml version="1.0" encoding="utf-8"?>
<ds:datastoreItem xmlns:ds="http://schemas.openxmlformats.org/officeDocument/2006/customXml" ds:itemID="{6A265819-252C-4C15-8BAE-DF8C7F417277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C2CF3A3-D519-4730-ABFA-452D62258F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2006</TotalTime>
  <Words>63</Words>
  <Application>Microsoft Office PowerPoint</Application>
  <PresentationFormat>Personnalisé</PresentationFormat>
  <Paragraphs>17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Helvetica</vt:lpstr>
      <vt:lpstr>Tw Cen MT</vt:lpstr>
      <vt:lpstr>MLC template_French</vt:lpstr>
      <vt:lpstr>8016EURD - Chaîne en acier cémenté avec couverture vinyle 1m x 8mm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MLC template_French</dc:title>
  <dc:creator>Moisson, Eva</dc:creator>
  <cp:lastModifiedBy>Tron,Nicolas</cp:lastModifiedBy>
  <cp:revision>450</cp:revision>
  <cp:lastPrinted>2013-11-01T21:29:44Z</cp:lastPrinted>
  <dcterms:created xsi:type="dcterms:W3CDTF">2013-12-09T17:10:22Z</dcterms:created>
  <dcterms:modified xsi:type="dcterms:W3CDTF">2021-12-20T09:49:28Z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0x0101003EE725862FC61248B8D2086CC28AD7C8</vt:lpwstr>
  </property>
</Properties>
</file>