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4"/>
  </p:sldMasterIdLst>
  <p:notesMasterIdLst>
    <p:notesMasterId r:id="rId6"/>
  </p:notesMasterIdLst>
  <p:sldIdLst>
    <p:sldId id="258" r:id="rId5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97">
          <p15:clr>
            <a:srgbClr val="A4A3A4"/>
          </p15:clr>
        </p15:guide>
        <p15:guide id="2" orient="horz" pos="4348">
          <p15:clr>
            <a:srgbClr val="A4A3A4"/>
          </p15:clr>
        </p15:guide>
        <p15:guide id="3" orient="horz" pos="506">
          <p15:clr>
            <a:srgbClr val="A4A3A4"/>
          </p15:clr>
        </p15:guide>
        <p15:guide id="4" orient="horz" pos="4156">
          <p15:clr>
            <a:srgbClr val="A4A3A4"/>
          </p15:clr>
        </p15:guide>
        <p15:guide id="5" orient="horz" pos="4645">
          <p15:clr>
            <a:srgbClr val="A4A3A4"/>
          </p15:clr>
        </p15:guide>
        <p15:guide id="6" orient="horz" pos="4461">
          <p15:clr>
            <a:srgbClr val="A4A3A4"/>
          </p15:clr>
        </p15:guide>
        <p15:guide id="7" pos="3168">
          <p15:clr>
            <a:srgbClr val="A4A3A4"/>
          </p15:clr>
        </p15:guide>
        <p15:guide id="8" pos="5758">
          <p15:clr>
            <a:srgbClr val="A4A3A4"/>
          </p15:clr>
        </p15:guide>
        <p15:guide id="9" pos="575">
          <p15:clr>
            <a:srgbClr val="A4A3A4"/>
          </p15:clr>
        </p15:guide>
        <p15:guide id="10" pos="6056">
          <p15:clr>
            <a:srgbClr val="A4A3A4"/>
          </p15:clr>
        </p15:guide>
        <p15:guide id="11" pos="290">
          <p15:clr>
            <a:srgbClr val="A4A3A4"/>
          </p15:clr>
        </p15:guide>
        <p15:guide id="12" orient="horz" pos="24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4706"/>
  </p:normalViewPr>
  <p:slideViewPr>
    <p:cSldViewPr snapToGrid="0" snapToObjects="1">
      <p:cViewPr varScale="1">
        <p:scale>
          <a:sx n="72" d="100"/>
          <a:sy n="72" d="100"/>
        </p:scale>
        <p:origin x="917" y="43"/>
      </p:cViewPr>
      <p:guideLst>
        <p:guide orient="horz" pos="4197"/>
        <p:guide orient="horz" pos="4348"/>
        <p:guide orient="horz" pos="506"/>
        <p:guide orient="horz" pos="4156"/>
        <p:guide orient="horz" pos="4645"/>
        <p:guide orient="horz" pos="4461"/>
        <p:guide pos="3168"/>
        <p:guide pos="5758"/>
        <p:guide pos="575"/>
        <p:guide pos="6056"/>
        <p:guide pos="290"/>
        <p:guide orient="horz"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9" d="100"/>
          <a:sy n="89" d="100"/>
        </p:scale>
        <p:origin x="3840" y="17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62828-E41A-4942-AC70-D2C650E6524E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5AA32-0A03-1646-827B-AA8D7442BF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64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5280" y="2164092"/>
            <a:ext cx="9387840" cy="1666028"/>
          </a:xfrm>
        </p:spPr>
        <p:txBody>
          <a:bodyPr anchor="b" anchorCtr="0">
            <a:normAutofit/>
          </a:bodyPr>
          <a:lstStyle>
            <a:lvl1pPr algn="ctr">
              <a:defRPr sz="420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3720924"/>
            <a:ext cx="7040880" cy="561129"/>
          </a:xfrm>
        </p:spPr>
        <p:txBody>
          <a:bodyPr>
            <a:normAutofit/>
          </a:bodyPr>
          <a:lstStyle>
            <a:lvl1pPr marL="0" indent="0" algn="ctr">
              <a:buNone/>
              <a:defRPr sz="2200" b="0">
                <a:solidFill>
                  <a:schemeClr val="tx1"/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963116" y="4367747"/>
            <a:ext cx="2132172" cy="313055"/>
          </a:xfrm>
          <a:solidFill>
            <a:schemeClr val="accent1"/>
          </a:solidFill>
          <a:ln>
            <a:noFill/>
          </a:ln>
        </p:spPr>
        <p:txBody>
          <a:bodyPr bIns="20376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Date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2" y="395984"/>
            <a:ext cx="9141746" cy="634843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818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00362" y="1307046"/>
            <a:ext cx="4028598" cy="54324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4788190" y="1297450"/>
            <a:ext cx="4028598" cy="54324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4041766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Bullets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924399" y="6233247"/>
            <a:ext cx="8216426" cy="433830"/>
          </a:xfrm>
        </p:spPr>
        <p:txBody>
          <a:bodyPr>
            <a:normAutofit/>
          </a:bodyPr>
          <a:lstStyle>
            <a:lvl1pPr algn="ctr"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24401" y="1234485"/>
            <a:ext cx="8216424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703665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112227" y="1703665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520180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umn Bullets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925005" y="6233247"/>
            <a:ext cx="8215820" cy="433830"/>
          </a:xfrm>
        </p:spPr>
        <p:txBody>
          <a:bodyPr>
            <a:normAutofit/>
          </a:bodyPr>
          <a:lstStyle>
            <a:lvl1pPr algn="ctr"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234485"/>
            <a:ext cx="4028598" cy="54324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112227" y="1234485"/>
            <a:ext cx="4028598" cy="5422809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904376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2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924403" y="1244080"/>
            <a:ext cx="2464021" cy="7804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3772758" y="1244080"/>
            <a:ext cx="2468880" cy="7804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26" name="Text Placehold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6670434" y="1246595"/>
            <a:ext cx="2468880" cy="7779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957005" y="3961748"/>
            <a:ext cx="5243369" cy="174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3837974" y="3960488"/>
            <a:ext cx="5245888" cy="174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2185162"/>
            <a:ext cx="2460223" cy="4653690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3772523" y="2185162"/>
            <a:ext cx="2460223" cy="4653690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3"/>
          </p:nvPr>
        </p:nvSpPr>
        <p:spPr>
          <a:xfrm>
            <a:off x="6694741" y="2185162"/>
            <a:ext cx="2460223" cy="4653690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458082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244080"/>
            <a:ext cx="2460223" cy="5594772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3772523" y="1244080"/>
            <a:ext cx="2460223" cy="5594772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3"/>
          </p:nvPr>
        </p:nvSpPr>
        <p:spPr>
          <a:xfrm>
            <a:off x="6694741" y="1244080"/>
            <a:ext cx="2460223" cy="5594772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4032772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1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21169" y="6144628"/>
            <a:ext cx="8219655" cy="452628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24400" y="1234485"/>
            <a:ext cx="8225567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Content Placeholder 18"/>
          <p:cNvSpPr>
            <a:spLocks noGrp="1"/>
          </p:cNvSpPr>
          <p:nvPr>
            <p:ph sz="quarter" idx="17"/>
          </p:nvPr>
        </p:nvSpPr>
        <p:spPr>
          <a:xfrm>
            <a:off x="5105400" y="1701586"/>
            <a:ext cx="4033361" cy="4438256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6"/>
          </p:nvPr>
        </p:nvSpPr>
        <p:spPr>
          <a:xfrm>
            <a:off x="925513" y="1701586"/>
            <a:ext cx="4033361" cy="4438256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8785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1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21169" y="6144628"/>
            <a:ext cx="8219655" cy="452628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8"/>
          <p:cNvSpPr>
            <a:spLocks noGrp="1"/>
          </p:cNvSpPr>
          <p:nvPr>
            <p:ph sz="quarter" idx="17"/>
          </p:nvPr>
        </p:nvSpPr>
        <p:spPr>
          <a:xfrm>
            <a:off x="5105400" y="1234485"/>
            <a:ext cx="4033361" cy="490535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6"/>
          </p:nvPr>
        </p:nvSpPr>
        <p:spPr>
          <a:xfrm>
            <a:off x="925513" y="1234485"/>
            <a:ext cx="4033361" cy="490535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138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12209" y="6144345"/>
            <a:ext cx="8229600" cy="452628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18"/>
          <p:cNvSpPr>
            <a:spLocks noGrp="1"/>
          </p:cNvSpPr>
          <p:nvPr>
            <p:ph sz="quarter" idx="16"/>
          </p:nvPr>
        </p:nvSpPr>
        <p:spPr>
          <a:xfrm>
            <a:off x="912813" y="1244081"/>
            <a:ext cx="8233378" cy="4895761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6898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00603" y="3083777"/>
            <a:ext cx="8057196" cy="1666028"/>
          </a:xfrm>
        </p:spPr>
        <p:txBody>
          <a:bodyPr anchor="ctr" anchorCtr="0">
            <a:normAutofit/>
          </a:bodyPr>
          <a:lstStyle>
            <a:lvl1pPr algn="ctr">
              <a:defRPr sz="420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8899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593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43201" y="1018947"/>
            <a:ext cx="9144000" cy="5799032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/>
          <a:lstStyle>
            <a:lvl1pPr>
              <a:defRPr lang="en-US" sz="1800" smtClean="0"/>
            </a:lvl1pPr>
          </a:lstStyle>
          <a:p>
            <a:r>
              <a:rPr lang="en-US" sz="1800" dirty="0">
                <a:latin typeface="Helvetica"/>
              </a:rPr>
              <a:t>Navigate to Insert &gt; Picture. Add pre-approved picture from image library.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861" y="395984"/>
            <a:ext cx="9141746" cy="634843"/>
          </a:xfrm>
          <a:prstGeom prst="rect">
            <a:avLst/>
          </a:prstGeom>
          <a:ln>
            <a:noFill/>
          </a:ln>
        </p:spPr>
      </p:pic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35280" y="2164092"/>
            <a:ext cx="9387840" cy="1666028"/>
          </a:xfrm>
        </p:spPr>
        <p:txBody>
          <a:bodyPr anchor="b" anchorCtr="0">
            <a:normAutofit/>
          </a:bodyPr>
          <a:lstStyle>
            <a:lvl1pPr algn="ctr">
              <a:defRPr sz="420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508760" y="3720924"/>
            <a:ext cx="7040880" cy="561129"/>
          </a:xfrm>
        </p:spPr>
        <p:txBody>
          <a:bodyPr>
            <a:normAutofit/>
          </a:bodyPr>
          <a:lstStyle>
            <a:lvl1pPr marL="0" indent="0" algn="ctr">
              <a:buNone/>
              <a:defRPr sz="2200" b="0">
                <a:solidFill>
                  <a:schemeClr val="tx1"/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963116" y="4367747"/>
            <a:ext cx="2132172" cy="313055"/>
          </a:xfrm>
          <a:solidFill>
            <a:schemeClr val="accent1"/>
          </a:solidFill>
        </p:spPr>
        <p:txBody>
          <a:bodyPr bIns="20376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Date</a:t>
            </a:r>
          </a:p>
        </p:txBody>
      </p:sp>
    </p:spTree>
    <p:extLst>
      <p:ext uri="{BB962C8B-B14F-4D97-AF65-F5344CB8AC3E}">
        <p14:creationId xmlns:p14="http://schemas.microsoft.com/office/powerpoint/2010/main" val="10293965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12813" y="1234485"/>
            <a:ext cx="8228014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701069"/>
            <a:ext cx="821642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9543600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234485"/>
            <a:ext cx="8216428" cy="54324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9153372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2813" y="1698135"/>
            <a:ext cx="8229600" cy="489104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 Narrow" panose="020B0606020202030204" pitchFamily="34" charset="0"/>
              <a:buNone/>
              <a:defRPr sz="20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2758" y="1234485"/>
            <a:ext cx="8229600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0930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2813" y="1234485"/>
            <a:ext cx="8229600" cy="535469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 Narrow" panose="020B0606020202030204" pitchFamily="34" charset="0"/>
              <a:buNone/>
              <a:defRPr sz="20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2947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7" name="Slide Number Placeholder 5"/>
          <p:cNvSpPr txBox="1">
            <a:spLocks/>
          </p:cNvSpPr>
          <p:nvPr/>
        </p:nvSpPr>
        <p:spPr>
          <a:xfrm>
            <a:off x="9625850" y="6830993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912814" y="1698137"/>
            <a:ext cx="8228012" cy="489104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2739" indent="-252739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charset="2"/>
              <a:buAutoNum type="arabicPlain"/>
              <a:defRPr sz="1760" b="0">
                <a:solidFill>
                  <a:schemeClr val="tx1"/>
                </a:solidFill>
              </a:defRPr>
            </a:lvl1pPr>
            <a:lvl2pPr marL="502861" indent="-25143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540"/>
            </a:lvl2pPr>
            <a:lvl3pPr marL="885036" indent="-25143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sz="1540"/>
            </a:lvl3pPr>
            <a:lvl4pPr marL="628576" indent="-251430">
              <a:lnSpc>
                <a:spcPts val="2640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85036" indent="-251430">
              <a:lnSpc>
                <a:spcPts val="2640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3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12814" y="1234485"/>
            <a:ext cx="8228014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45738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7" name="Slide Number Placeholder 5"/>
          <p:cNvSpPr txBox="1">
            <a:spLocks/>
          </p:cNvSpPr>
          <p:nvPr/>
        </p:nvSpPr>
        <p:spPr>
          <a:xfrm>
            <a:off x="9625850" y="6830993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912814" y="1234485"/>
            <a:ext cx="8228012" cy="535469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2739" indent="-252739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charset="2"/>
              <a:buAutoNum type="arabicPlain"/>
              <a:defRPr sz="1760" b="0">
                <a:solidFill>
                  <a:schemeClr val="tx1"/>
                </a:solidFill>
              </a:defRPr>
            </a:lvl1pPr>
            <a:lvl2pPr marL="502861" indent="-25143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540"/>
            </a:lvl2pPr>
            <a:lvl3pPr marL="885036" indent="-25143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sz="1540"/>
            </a:lvl3pPr>
            <a:lvl4pPr marL="628576" indent="-251430">
              <a:lnSpc>
                <a:spcPts val="2640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85036" indent="-251430">
              <a:lnSpc>
                <a:spcPts val="2640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3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80309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 with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924399" y="1701069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924400" y="1234485"/>
            <a:ext cx="4028598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0" name="Content Placeholder 18"/>
          <p:cNvSpPr>
            <a:spLocks noGrp="1"/>
          </p:cNvSpPr>
          <p:nvPr>
            <p:ph sz="quarter" idx="16"/>
          </p:nvPr>
        </p:nvSpPr>
        <p:spPr>
          <a:xfrm>
            <a:off x="5130800" y="1234485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1" name="Content Placeholder 18"/>
          <p:cNvSpPr>
            <a:spLocks noGrp="1"/>
          </p:cNvSpPr>
          <p:nvPr>
            <p:ph sz="quarter" idx="17"/>
          </p:nvPr>
        </p:nvSpPr>
        <p:spPr>
          <a:xfrm>
            <a:off x="5130800" y="3081868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Content Placeholder 18"/>
          <p:cNvSpPr>
            <a:spLocks noGrp="1"/>
          </p:cNvSpPr>
          <p:nvPr>
            <p:ph sz="quarter" idx="18"/>
          </p:nvPr>
        </p:nvSpPr>
        <p:spPr>
          <a:xfrm>
            <a:off x="5130800" y="4926990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89246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s with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924399" y="1234485"/>
            <a:ext cx="4028598" cy="54324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0" name="Content Placeholder 18"/>
          <p:cNvSpPr>
            <a:spLocks noGrp="1"/>
          </p:cNvSpPr>
          <p:nvPr>
            <p:ph sz="quarter" idx="16"/>
          </p:nvPr>
        </p:nvSpPr>
        <p:spPr>
          <a:xfrm>
            <a:off x="5130800" y="1234485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1" name="Content Placeholder 18"/>
          <p:cNvSpPr>
            <a:spLocks noGrp="1"/>
          </p:cNvSpPr>
          <p:nvPr>
            <p:ph sz="quarter" idx="17"/>
          </p:nvPr>
        </p:nvSpPr>
        <p:spPr>
          <a:xfrm>
            <a:off x="5130800" y="3081868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Content Placeholder 18"/>
          <p:cNvSpPr>
            <a:spLocks noGrp="1"/>
          </p:cNvSpPr>
          <p:nvPr>
            <p:ph sz="quarter" idx="18"/>
          </p:nvPr>
        </p:nvSpPr>
        <p:spPr>
          <a:xfrm>
            <a:off x="5130800" y="4926990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87494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3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037084" y="6181886"/>
            <a:ext cx="4112206" cy="485004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24401" y="1234485"/>
            <a:ext cx="8223220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Content Placeholder 18"/>
          <p:cNvSpPr>
            <a:spLocks noGrp="1"/>
          </p:cNvSpPr>
          <p:nvPr>
            <p:ph sz="quarter" idx="16"/>
          </p:nvPr>
        </p:nvSpPr>
        <p:spPr>
          <a:xfrm>
            <a:off x="5037668" y="1701069"/>
            <a:ext cx="4103156" cy="447235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701069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448018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s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3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037084" y="6181886"/>
            <a:ext cx="4112206" cy="485004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Content Placeholder 18"/>
          <p:cNvSpPr>
            <a:spLocks noGrp="1"/>
          </p:cNvSpPr>
          <p:nvPr>
            <p:ph sz="quarter" idx="16"/>
          </p:nvPr>
        </p:nvSpPr>
        <p:spPr>
          <a:xfrm>
            <a:off x="5037668" y="1335713"/>
            <a:ext cx="4103156" cy="4837706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335713"/>
            <a:ext cx="4028598" cy="5331177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416105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Copy with Bullets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921169" y="1698137"/>
            <a:ext cx="8229600" cy="11201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 Narrow" panose="020B0606020202030204" pitchFamily="34" charset="0"/>
              <a:buNone/>
              <a:defRPr sz="20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21169" y="1234485"/>
            <a:ext cx="8229600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Content Placeholder 18"/>
          <p:cNvSpPr>
            <a:spLocks noGrp="1"/>
          </p:cNvSpPr>
          <p:nvPr>
            <p:ph sz="quarter" idx="16"/>
          </p:nvPr>
        </p:nvSpPr>
        <p:spPr>
          <a:xfrm>
            <a:off x="5147738" y="2897289"/>
            <a:ext cx="3993085" cy="3700361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915746" y="2913645"/>
            <a:ext cx="4028598" cy="36840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537153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 Copy with Bullets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924399" y="1234485"/>
            <a:ext cx="8229600" cy="158379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 Narrow" panose="020B0606020202030204" pitchFamily="34" charset="0"/>
              <a:buNone/>
              <a:defRPr sz="20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Content Placeholder 18"/>
          <p:cNvSpPr>
            <a:spLocks noGrp="1"/>
          </p:cNvSpPr>
          <p:nvPr>
            <p:ph sz="quarter" idx="16"/>
          </p:nvPr>
        </p:nvSpPr>
        <p:spPr>
          <a:xfrm>
            <a:off x="5147738" y="2897289"/>
            <a:ext cx="3993085" cy="3700361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924399" y="2913645"/>
            <a:ext cx="4028598" cy="36840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054293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24401" y="1234485"/>
            <a:ext cx="8216424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701069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112227" y="1691473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587162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0" tIns="50941" rIns="0" bIns="50941" rtlCol="0" anchor="b" anchorCtr="0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1813561"/>
            <a:ext cx="8046720" cy="46634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10148" y="6731669"/>
            <a:ext cx="9499436" cy="835152"/>
            <a:chOff x="310148" y="6731669"/>
            <a:chExt cx="9499436" cy="835152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795"/>
            <a:stretch/>
          </p:blipFill>
          <p:spPr>
            <a:xfrm>
              <a:off x="8548621" y="6731669"/>
              <a:ext cx="1260963" cy="835152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2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876" r="14045"/>
            <a:stretch/>
          </p:blipFill>
          <p:spPr>
            <a:xfrm>
              <a:off x="7565792" y="6731669"/>
              <a:ext cx="962526" cy="835152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2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436" r="24964"/>
            <a:stretch/>
          </p:blipFill>
          <p:spPr>
            <a:xfrm>
              <a:off x="6272463" y="6731669"/>
              <a:ext cx="1203158" cy="835152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2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7130"/>
            <a:stretch/>
          </p:blipFill>
          <p:spPr>
            <a:xfrm>
              <a:off x="310148" y="6731669"/>
              <a:ext cx="3138905" cy="835152"/>
            </a:xfrm>
            <a:prstGeom prst="rect">
              <a:avLst/>
            </a:prstGeom>
          </p:spPr>
        </p:pic>
      </p:grpSp>
      <p:cxnSp>
        <p:nvCxnSpPr>
          <p:cNvPr id="16" name="Straight Connector 15"/>
          <p:cNvCxnSpPr/>
          <p:nvPr/>
        </p:nvCxnSpPr>
        <p:spPr>
          <a:xfrm>
            <a:off x="464889" y="6967289"/>
            <a:ext cx="9138207" cy="1800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701513" y="7372363"/>
            <a:ext cx="5029200" cy="2718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ts val="700"/>
              </a:lnSpc>
            </a:pPr>
            <a:r>
              <a:rPr lang="en-US" sz="600" kern="600" baseline="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©2016 by Master Lock Company LLC. All rights reserved. No part of this document may be shared with third parties, </a:t>
            </a:r>
          </a:p>
          <a:p>
            <a:pPr algn="r">
              <a:lnSpc>
                <a:spcPts val="700"/>
              </a:lnSpc>
            </a:pPr>
            <a:r>
              <a:rPr lang="en-US" sz="600" kern="600" baseline="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reproduced, transmitted or modified in any form or by any means without prior written permission of Master Lock Company LLC. 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7510753" y="7149755"/>
            <a:ext cx="0" cy="188891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8565598" y="7149755"/>
            <a:ext cx="0" cy="188891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/>
          <p:cNvSpPr txBox="1">
            <a:spLocks/>
          </p:cNvSpPr>
          <p:nvPr/>
        </p:nvSpPr>
        <p:spPr>
          <a:xfrm>
            <a:off x="465738" y="7415520"/>
            <a:ext cx="4554265" cy="42486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20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50" cap="all" dirty="0">
              <a:solidFill>
                <a:schemeClr val="tx1"/>
              </a:solidFill>
              <a:latin typeface="Arial Narrow" panose="020B0606020202030204" pitchFamily="34" charset="0"/>
              <a:cs typeface="Helvetica LT Std Cond"/>
            </a:endParaRPr>
          </a:p>
          <a:p>
            <a:pPr marL="11113" marR="0" indent="0" algn="l" defTabSz="914400" rtl="0" eaLnBrk="1" fontAlgn="auto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50" cap="all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AE. GARREAU  I  CONSUMER SECURITY  </a:t>
            </a:r>
            <a:r>
              <a:rPr lang="en-US" sz="85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I  </a:t>
            </a:r>
            <a:r>
              <a:rPr lang="en-US" sz="850" cap="all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PRODUCT MANAGER  I  master lock </a:t>
            </a:r>
            <a:r>
              <a:rPr lang="en-US" sz="850" cap="all" dirty="0" err="1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europe</a:t>
            </a:r>
            <a:endParaRPr lang="en-US" sz="900" dirty="0">
              <a:solidFill>
                <a:schemeClr val="tx1"/>
              </a:solidFill>
              <a:latin typeface="Arial Narrow" panose="020B0606020202030204" pitchFamily="34" charset="0"/>
              <a:cs typeface="Helvetica LT Std Cond"/>
            </a:endParaRPr>
          </a:p>
        </p:txBody>
      </p:sp>
    </p:spTree>
    <p:extLst>
      <p:ext uri="{BB962C8B-B14F-4D97-AF65-F5344CB8AC3E}">
        <p14:creationId xmlns:p14="http://schemas.microsoft.com/office/powerpoint/2010/main" val="3552856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  <p:sldLayoutId id="2147483708" r:id="rId18"/>
    <p:sldLayoutId id="2147483709" r:id="rId19"/>
    <p:sldLayoutId id="2147483710" r:id="rId20"/>
    <p:sldLayoutId id="2147483711" r:id="rId21"/>
    <p:sldLayoutId id="2147483712" r:id="rId22"/>
    <p:sldLayoutId id="2147483713" r:id="rId23"/>
    <p:sldLayoutId id="2147483714" r:id="rId24"/>
    <p:sldLayoutId id="2147483715" r:id="rId25"/>
  </p:sldLayoutIdLst>
  <p:txStyles>
    <p:titleStyle>
      <a:lvl1pPr algn="l" defTabSz="1018824" rtl="0" eaLnBrk="1" latinLnBrk="0" hangingPunct="1">
        <a:spcBef>
          <a:spcPct val="0"/>
        </a:spcBef>
        <a:buNone/>
        <a:defRPr sz="2400" b="1" kern="1200" cap="none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1018824" rtl="0" eaLnBrk="1" latinLnBrk="0" hangingPunct="1">
        <a:lnSpc>
          <a:spcPct val="100000"/>
        </a:lnSpc>
        <a:spcBef>
          <a:spcPts val="0"/>
        </a:spcBef>
        <a:buClr>
          <a:schemeClr val="accent2"/>
        </a:buClr>
        <a:buFontTx/>
        <a:buNone/>
        <a:defRPr sz="20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0" indent="0" algn="l" defTabSz="1018824" rtl="0" eaLnBrk="1" latinLnBrk="0" hangingPunct="1">
        <a:lnSpc>
          <a:spcPct val="100000"/>
        </a:lnSpc>
        <a:spcBef>
          <a:spcPts val="669"/>
        </a:spcBef>
        <a:spcAft>
          <a:spcPts val="669"/>
        </a:spcAft>
        <a:buClr>
          <a:schemeClr val="accent2"/>
        </a:buClr>
        <a:buFont typeface="Arial" panose="020B0604020202020204" pitchFamily="34" charset="0"/>
        <a:buNone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254706" indent="-254706" algn="l" defTabSz="1018824" rtl="0" eaLnBrk="1" latinLnBrk="0" hangingPunct="1">
        <a:lnSpc>
          <a:spcPct val="100000"/>
        </a:lnSpc>
        <a:spcBef>
          <a:spcPts val="669"/>
        </a:spcBef>
        <a:spcAft>
          <a:spcPts val="0"/>
        </a:spcAft>
        <a:buClr>
          <a:schemeClr val="accent2"/>
        </a:buClr>
        <a:buSzPct val="200000"/>
        <a:buFontTx/>
        <a:buBlip>
          <a:blip r:embed="rId29"/>
        </a:buBlip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636765" indent="-254706" algn="l" defTabSz="1018824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2"/>
        </a:buClr>
        <a:buFont typeface="Arial Narrow" panose="020B0606020202030204" pitchFamily="34" charset="0"/>
        <a:buChar char="–"/>
        <a:defRPr sz="16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896566" indent="-254706" algn="l" defTabSz="1018824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2"/>
        </a:buClr>
        <a:buSzPct val="125000"/>
        <a:buFontTx/>
        <a:buBlip>
          <a:blip r:embed="rId29"/>
        </a:buBlip>
        <a:defRPr sz="16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48">
          <p15:clr>
            <a:srgbClr val="F26B43"/>
          </p15:clr>
        </p15:guide>
        <p15:guide id="2" pos="316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CC8AED-13ED-4CA3-A5FE-579A38723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1"/>
              <a:t>160EURD – 60mm solid brass keyed padlock</a:t>
            </a:r>
            <a:r>
              <a:rPr lang="en-GB" dirty="1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CC5CC41-7A2C-4FAC-BBAE-0AFEF8ED1C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1"/>
              <a:t>Ideal for securing sheds, gates, storage units…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1795B37-48C3-43DF-8A56-A242F09D83D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GB" dirty="1"/>
              <a:t>60mm wide solid brass body</a:t>
            </a:r>
          </a:p>
          <a:p>
            <a:pPr lvl="1"/>
            <a:r>
              <a:rPr lang="en-GB" dirty="1"/>
              <a:t>Better resistance to shocks and corrosion</a:t>
            </a:r>
          </a:p>
          <a:p>
            <a:r>
              <a:rPr lang="en-GB" dirty="1"/>
              <a:t>Hardened steel shackle - 30mm high, 9mm diameter</a:t>
            </a:r>
          </a:p>
          <a:p>
            <a:pPr lvl="1"/>
            <a:r>
              <a:rPr lang="en-GB" dirty="1"/>
              <a:t>Better resistance to bolt cutter attacks</a:t>
            </a:r>
          </a:p>
          <a:p>
            <a:r>
              <a:rPr lang="en-GB" dirty="1"/>
              <a:t>Dual locking</a:t>
            </a:r>
          </a:p>
          <a:p>
            <a:pPr lvl="1"/>
            <a:r>
              <a:rPr lang="en-GB" dirty="1"/>
              <a:t>Better pulling resistance</a:t>
            </a:r>
          </a:p>
          <a:p>
            <a:r>
              <a:rPr lang="en-GB" dirty="1"/>
              <a:t>5-pin cylinder</a:t>
            </a:r>
          </a:p>
          <a:p>
            <a:pPr lvl="1"/>
            <a:r>
              <a:rPr lang="en-GB" dirty="1"/>
              <a:t>Maximum pick resistance</a:t>
            </a:r>
          </a:p>
          <a:p>
            <a:r>
              <a:rPr lang="en-GB" dirty="1"/>
              <a:t>Limited lifetime warranty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1B28323E-0662-4E30-B64C-1F1DCA795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675107"/>
              </p:ext>
            </p:extLst>
          </p:nvPr>
        </p:nvGraphicFramePr>
        <p:xfrm>
          <a:off x="710721" y="5432911"/>
          <a:ext cx="3249284" cy="108046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78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0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0116">
                <a:tc>
                  <a:txBody>
                    <a:bodyPr/>
                    <a:lstStyle/>
                    <a:p>
                      <a:pPr algn="ctr"/>
                      <a:r>
                        <a:rPr lang="en-GB" dirty="1" sz="110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Reference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1" sz="110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160EURD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116">
                <a:tc>
                  <a:txBody>
                    <a:bodyPr/>
                    <a:lstStyle/>
                    <a:p>
                      <a:pPr algn="ctr"/>
                      <a:r>
                        <a:rPr lang="en-GB" dirty="1" sz="110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EAN code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1" sz="110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3520190093035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116">
                <a:tc>
                  <a:txBody>
                    <a:bodyPr/>
                    <a:lstStyle/>
                    <a:p>
                      <a:pPr algn="ctr"/>
                      <a:r>
                        <a:rPr lang="en-GB" dirty="1" sz="110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Packaging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1" sz="1100" b="0">
                          <a:solidFill>
                            <a:sysClr val="windowText" lastClr="000000"/>
                          </a:solidFill>
                          <a:latin typeface="Arial Narrow" pitchFamily="34" charset="0"/>
                        </a:rPr>
                        <a:t>6 / 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116">
                <a:tc>
                  <a:txBody>
                    <a:bodyPr/>
                    <a:lstStyle/>
                    <a:p>
                      <a:pPr algn="ctr"/>
                      <a:r>
                        <a:rPr lang="en-GB" dirty="1" sz="1100">
                          <a:solidFill>
                            <a:sysClr val="windowText" lastClr="000000"/>
                          </a:solidFill>
                          <a:latin typeface="Arial Narrow" pitchFamily="34" charset="0"/>
                        </a:rPr>
                        <a:t>Price</a:t>
                      </a:r>
                      <a:r>
                        <a:rPr lang="en-GB" dirty="1" baseline="0" sz="1100">
                          <a:solidFill>
                            <a:sysClr val="windowText" lastClr="000000"/>
                          </a:solidFill>
                          <a:latin typeface="Arial Narrow" pitchFamily="34" charset="0"/>
                        </a:rPr>
                        <a:t> excl. tax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1" sz="1100" b="0">
                          <a:solidFill>
                            <a:sysClr val="windowText" lastClr="000000"/>
                          </a:solidFill>
                          <a:latin typeface="Arial Narrow" pitchFamily="34" charset="0"/>
                        </a:rPr>
                        <a:t>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Image 5" descr="Une image contenant texte, objets métalliques, serrure&#10;&#10;Description générée automatiquement">
            <a:extLst>
              <a:ext uri="{FF2B5EF4-FFF2-40B4-BE49-F238E27FC236}">
                <a16:creationId xmlns:a16="http://schemas.microsoft.com/office/drawing/2014/main" id="{57D3CF1F-4425-4F58-B593-A875537DDA9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0798" y="2509283"/>
            <a:ext cx="2814605" cy="3680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735067"/>
      </p:ext>
    </p:extLst>
  </p:cSld>
  <p:clrMapOvr>
    <a:masterClrMapping/>
  </p:clrMapOvr>
</p:sld>
</file>

<file path=ppt/theme/theme1.xml><?xml version="1.0" encoding="utf-8"?>
<a:theme xmlns:a="http://schemas.openxmlformats.org/drawingml/2006/main" name="1_TMLC_Template_2016_FNL_English">
  <a:themeElements>
    <a:clrScheme name="TMLC_TEMPLATE_COLORS_0316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0232E"/>
      </a:accent1>
      <a:accent2>
        <a:srgbClr val="797979"/>
      </a:accent2>
      <a:accent3>
        <a:srgbClr val="FDD900"/>
      </a:accent3>
      <a:accent4>
        <a:srgbClr val="C9C9C9"/>
      </a:accent4>
      <a:accent5>
        <a:srgbClr val="0297DD"/>
      </a:accent5>
      <a:accent6>
        <a:srgbClr val="144E85"/>
      </a:accent6>
      <a:hlink>
        <a:srgbClr val="DF011F"/>
      </a:hlink>
      <a:folHlink>
        <a:srgbClr val="811121"/>
      </a:folHlink>
    </a:clrScheme>
    <a:fontScheme name="Arial Narrow Master Lock Theme Fonts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514E6E5D-2ACD-4D35-8325-4265ADF3E17C}" vid="{07E31114-C095-457B-B144-BB223DD59CA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TaxCatchAll xmlns="756ba9ef-b494-4330-a6e1-079da4a505d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518F3B6987E7429FC68999A96E4A60" ma:contentTypeVersion="18" ma:contentTypeDescription="Crée un document." ma:contentTypeScope="" ma:versionID="2fb577965bb741006d6289a607d1c63f">
  <xsd:schema xmlns:xsd="http://www.w3.org/2001/XMLSchema" xmlns:xs="http://www.w3.org/2001/XMLSchema" xmlns:p="http://schemas.microsoft.com/office/2006/metadata/properties" xmlns:ns2="756ba9ef-b494-4330-a6e1-079da4a505de" xmlns:ns3="6eb3b3c5-9440-472a-a94b-f07a3f7e50e9" targetNamespace="http://schemas.microsoft.com/office/2006/metadata/properties" ma:root="true" ma:fieldsID="36ef51fe6a24c528b57b931f52816782" ns2:_="" ns3:_="">
    <xsd:import namespace="756ba9ef-b494-4330-a6e1-079da4a505de"/>
    <xsd:import namespace="6eb3b3c5-9440-472a-a94b-f07a3f7e50e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ba9ef-b494-4330-a6e1-079da4a505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78d487c-c5b2-4fd9-8b4d-d08ecaddf388}" ma:internalName="TaxCatchAll" ma:showField="CatchAllData" ma:web="756ba9ef-b494-4330-a6e1-079da4a505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b3b3c5-9440-472a-a94b-f07a3f7e50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25F9E6-D8E4-4647-9520-168D9F56D290}">
  <ds:schemaRefs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3A9FFB4-EC47-403A-A7B4-9D74CAE0BBB8}"/>
</file>

<file path=customXml/itemProps3.xml><?xml version="1.0" encoding="utf-8"?>
<ds:datastoreItem xmlns:ds="http://schemas.openxmlformats.org/officeDocument/2006/customXml" ds:itemID="{E2D2261A-D60A-44DA-87F9-F4FD5FD675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TMLC_Template_2016_FNL_English</Template>
  <TotalTime>72</TotalTime>
  <Words>78</Words>
  <Application>Microsoft Office PowerPoint</Application>
  <PresentationFormat>Personnalisé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Helvetica</vt:lpstr>
      <vt:lpstr>Wingdings</vt:lpstr>
      <vt:lpstr>1_TMLC_Template_2016_FNL_English</vt:lpstr>
      <vt:lpstr>160EURD – Cadenas 60mm à clé en laiton massif </vt:lpstr>
    </vt:vector>
  </TitlesOfParts>
  <Company>FOSS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Coulange, Axelle</dc:creator>
  <cp:lastModifiedBy>Garreau, Anne-Emmanuelle</cp:lastModifiedBy>
  <cp:revision>21</cp:revision>
  <dcterms:created xsi:type="dcterms:W3CDTF">2016-05-25T16:25:33Z</dcterms:created>
  <dcterms:modified xsi:type="dcterms:W3CDTF">2021-12-13T09:35:08Z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0x0101003EE725862FC61248B8D2086CC28AD7C8</vt:lpwstr>
  </property>
</Properties>
</file>