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6"/>
  </p:notesMasterIdLst>
  <p:sldIdLst>
    <p:sldId id="271" r:id="rId5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7">
          <p15:clr>
            <a:srgbClr val="A4A3A4"/>
          </p15:clr>
        </p15:guide>
        <p15:guide id="2" orient="horz" pos="4348">
          <p15:clr>
            <a:srgbClr val="A4A3A4"/>
          </p15:clr>
        </p15:guide>
        <p15:guide id="3" orient="horz" pos="506">
          <p15:clr>
            <a:srgbClr val="A4A3A4"/>
          </p15:clr>
        </p15:guide>
        <p15:guide id="4" orient="horz" pos="4156">
          <p15:clr>
            <a:srgbClr val="A4A3A4"/>
          </p15:clr>
        </p15:guide>
        <p15:guide id="5" orient="horz" pos="4645">
          <p15:clr>
            <a:srgbClr val="A4A3A4"/>
          </p15:clr>
        </p15:guide>
        <p15:guide id="6" orient="horz" pos="4461">
          <p15:clr>
            <a:srgbClr val="A4A3A4"/>
          </p15:clr>
        </p15:guide>
        <p15:guide id="7" pos="3168">
          <p15:clr>
            <a:srgbClr val="A4A3A4"/>
          </p15:clr>
        </p15:guide>
        <p15:guide id="8" pos="5758">
          <p15:clr>
            <a:srgbClr val="A4A3A4"/>
          </p15:clr>
        </p15:guide>
        <p15:guide id="9" pos="575">
          <p15:clr>
            <a:srgbClr val="A4A3A4"/>
          </p15:clr>
        </p15:guide>
        <p15:guide id="10" pos="6056">
          <p15:clr>
            <a:srgbClr val="A4A3A4"/>
          </p15:clr>
        </p15:guide>
        <p15:guide id="11" pos="290">
          <p15:clr>
            <a:srgbClr val="A4A3A4"/>
          </p15:clr>
        </p15:guide>
        <p15:guide id="12" orient="horz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4654" autoAdjust="0"/>
  </p:normalViewPr>
  <p:slideViewPr>
    <p:cSldViewPr snapToGrid="0" snapToObjects="1">
      <p:cViewPr varScale="1">
        <p:scale>
          <a:sx n="76" d="100"/>
          <a:sy n="76" d="100"/>
        </p:scale>
        <p:origin x="1354" y="43"/>
      </p:cViewPr>
      <p:guideLst>
        <p:guide orient="horz" pos="4197"/>
        <p:guide orient="horz" pos="4348"/>
        <p:guide orient="horz" pos="506"/>
        <p:guide orient="horz" pos="4156"/>
        <p:guide orient="horz" pos="4645"/>
        <p:guide orient="horz" pos="4461"/>
        <p:guide pos="3168"/>
        <p:guide pos="5758"/>
        <p:guide pos="575"/>
        <p:guide pos="6056"/>
        <p:guide pos="290"/>
        <p:guide orient="horz"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62828-E41A-4942-AC70-D2C650E6524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5AA32-0A03-1646-827B-AA8D7442BF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280" y="2164092"/>
            <a:ext cx="9387840" cy="1666028"/>
          </a:xfrm>
        </p:spPr>
        <p:txBody>
          <a:bodyPr anchor="b" anchorCtr="0">
            <a:normAutofit/>
          </a:bodyPr>
          <a:lstStyle>
            <a:lvl1pPr algn="ctr">
              <a:defRPr sz="42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720924"/>
            <a:ext cx="7040880" cy="561129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63116" y="4367747"/>
            <a:ext cx="2132172" cy="313055"/>
          </a:xfrm>
          <a:solidFill>
            <a:schemeClr val="accent1"/>
          </a:solidFill>
          <a:ln>
            <a:noFill/>
          </a:ln>
        </p:spPr>
        <p:txBody>
          <a:bodyPr bIns="20376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2" y="395984"/>
            <a:ext cx="9141746" cy="6348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6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00362" y="1307046"/>
            <a:ext cx="4028598" cy="54324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788190" y="1297450"/>
            <a:ext cx="4028598" cy="54324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399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Bullets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24399" y="6233247"/>
            <a:ext cx="8216426" cy="433830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24401" y="1234485"/>
            <a:ext cx="8216424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703665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112227" y="1703665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48607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Bullets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25005" y="6233247"/>
            <a:ext cx="8215820" cy="433830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234485"/>
            <a:ext cx="4028598" cy="54324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112227" y="1234485"/>
            <a:ext cx="4028598" cy="5422809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9694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24403" y="1244080"/>
            <a:ext cx="2464021" cy="7804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772758" y="1244080"/>
            <a:ext cx="2468880" cy="7804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670434" y="1246595"/>
            <a:ext cx="2468880" cy="777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957005" y="3961748"/>
            <a:ext cx="5243369" cy="17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837974" y="3960488"/>
            <a:ext cx="5245888" cy="17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2185162"/>
            <a:ext cx="2460223" cy="4653690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772523" y="2185162"/>
            <a:ext cx="2460223" cy="4653690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694741" y="2185162"/>
            <a:ext cx="2460223" cy="4653690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2641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244080"/>
            <a:ext cx="2460223" cy="5594772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772523" y="1244080"/>
            <a:ext cx="2460223" cy="5594772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694741" y="1244080"/>
            <a:ext cx="2460223" cy="5594772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64516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21169" y="6144628"/>
            <a:ext cx="8219655" cy="452628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24400" y="1234485"/>
            <a:ext cx="8225567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Content Placeholder 18"/>
          <p:cNvSpPr>
            <a:spLocks noGrp="1"/>
          </p:cNvSpPr>
          <p:nvPr>
            <p:ph sz="quarter" idx="17"/>
          </p:nvPr>
        </p:nvSpPr>
        <p:spPr>
          <a:xfrm>
            <a:off x="5105400" y="1701586"/>
            <a:ext cx="4033361" cy="4438256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925513" y="1701586"/>
            <a:ext cx="4033361" cy="4438256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15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21169" y="6144628"/>
            <a:ext cx="8219655" cy="452628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8"/>
          <p:cNvSpPr>
            <a:spLocks noGrp="1"/>
          </p:cNvSpPr>
          <p:nvPr>
            <p:ph sz="quarter" idx="17"/>
          </p:nvPr>
        </p:nvSpPr>
        <p:spPr>
          <a:xfrm>
            <a:off x="5105400" y="1234485"/>
            <a:ext cx="4033361" cy="490535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925513" y="1234485"/>
            <a:ext cx="4033361" cy="490535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12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12209" y="6144345"/>
            <a:ext cx="8229600" cy="452628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8"/>
          <p:cNvSpPr>
            <a:spLocks noGrp="1"/>
          </p:cNvSpPr>
          <p:nvPr>
            <p:ph sz="quarter" idx="16"/>
          </p:nvPr>
        </p:nvSpPr>
        <p:spPr>
          <a:xfrm>
            <a:off x="912813" y="1244081"/>
            <a:ext cx="8233378" cy="4895761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63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0603" y="3083777"/>
            <a:ext cx="8057196" cy="1666028"/>
          </a:xfrm>
        </p:spPr>
        <p:txBody>
          <a:bodyPr anchor="ctr" anchorCtr="0">
            <a:normAutofit/>
          </a:bodyPr>
          <a:lstStyle>
            <a:lvl1pPr algn="ctr">
              <a:defRPr sz="42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8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7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43201" y="1018947"/>
            <a:ext cx="9144000" cy="579903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>
              <a:defRPr lang="en-US" sz="1800" smtClean="0"/>
            </a:lvl1pPr>
          </a:lstStyle>
          <a:p>
            <a:r>
              <a:rPr lang="en-US" sz="1800" dirty="0">
                <a:latin typeface="Helvetica"/>
              </a:rPr>
              <a:t>Navigate to Insert &gt; Picture. Add pre-approved picture from image library.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1" y="395984"/>
            <a:ext cx="9141746" cy="634843"/>
          </a:xfrm>
          <a:prstGeom prst="rect">
            <a:avLst/>
          </a:prstGeom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35280" y="2164092"/>
            <a:ext cx="9387840" cy="1666028"/>
          </a:xfrm>
        </p:spPr>
        <p:txBody>
          <a:bodyPr anchor="b" anchorCtr="0">
            <a:normAutofit/>
          </a:bodyPr>
          <a:lstStyle>
            <a:lvl1pPr algn="ctr">
              <a:defRPr sz="42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08760" y="3720924"/>
            <a:ext cx="7040880" cy="561129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63116" y="4367747"/>
            <a:ext cx="2132172" cy="313055"/>
          </a:xfrm>
          <a:solidFill>
            <a:schemeClr val="accent1"/>
          </a:solidFill>
        </p:spPr>
        <p:txBody>
          <a:bodyPr bIns="20376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46852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2813" y="1234485"/>
            <a:ext cx="8228014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701069"/>
            <a:ext cx="821642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83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234485"/>
            <a:ext cx="8216428" cy="54324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428653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2813" y="1698135"/>
            <a:ext cx="8229600" cy="4891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337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509412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/>
            </a:lvl3pPr>
            <a:lvl4pPr marL="636765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96566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2758" y="1234485"/>
            <a:ext cx="8229600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26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2813" y="1234485"/>
            <a:ext cx="8229600" cy="5354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337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509412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/>
            </a:lvl3pPr>
            <a:lvl4pPr marL="636765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96566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96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625850" y="6830993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12814" y="1698137"/>
            <a:ext cx="8228012" cy="48910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739" indent="-252739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charset="2"/>
              <a:buAutoNum type="arabicPlain"/>
              <a:defRPr sz="1760" b="0">
                <a:solidFill>
                  <a:schemeClr val="tx1"/>
                </a:solidFill>
              </a:defRPr>
            </a:lvl1pPr>
            <a:lvl2pPr marL="502861" indent="-2514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540"/>
            </a:lvl2pPr>
            <a:lvl3pPr marL="885036" indent="-2514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540"/>
            </a:lvl3pPr>
            <a:lvl4pPr marL="628576" indent="-251430">
              <a:lnSpc>
                <a:spcPts val="2640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85036" indent="-251430">
              <a:lnSpc>
                <a:spcPts val="2640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3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2814" y="1234485"/>
            <a:ext cx="8228014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65742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625850" y="6830993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12814" y="1234485"/>
            <a:ext cx="8228012" cy="5354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739" indent="-252739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charset="2"/>
              <a:buAutoNum type="arabicPlain"/>
              <a:defRPr sz="1760" b="0">
                <a:solidFill>
                  <a:schemeClr val="tx1"/>
                </a:solidFill>
              </a:defRPr>
            </a:lvl1pPr>
            <a:lvl2pPr marL="502861" indent="-2514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540"/>
            </a:lvl2pPr>
            <a:lvl3pPr marL="885036" indent="-2514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540"/>
            </a:lvl3pPr>
            <a:lvl4pPr marL="628576" indent="-251430">
              <a:lnSpc>
                <a:spcPts val="2640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85036" indent="-251430">
              <a:lnSpc>
                <a:spcPts val="2640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3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45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4399" y="1701069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924400" y="1234485"/>
            <a:ext cx="4028598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6"/>
          </p:nvPr>
        </p:nvSpPr>
        <p:spPr>
          <a:xfrm>
            <a:off x="5130800" y="1234485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Content Placeholder 18"/>
          <p:cNvSpPr>
            <a:spLocks noGrp="1"/>
          </p:cNvSpPr>
          <p:nvPr>
            <p:ph sz="quarter" idx="17"/>
          </p:nvPr>
        </p:nvSpPr>
        <p:spPr>
          <a:xfrm>
            <a:off x="5130800" y="3081868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Content Placeholder 18"/>
          <p:cNvSpPr>
            <a:spLocks noGrp="1"/>
          </p:cNvSpPr>
          <p:nvPr>
            <p:ph sz="quarter" idx="18"/>
          </p:nvPr>
        </p:nvSpPr>
        <p:spPr>
          <a:xfrm>
            <a:off x="5130800" y="4926990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550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4399" y="1234485"/>
            <a:ext cx="4028598" cy="54324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6"/>
          </p:nvPr>
        </p:nvSpPr>
        <p:spPr>
          <a:xfrm>
            <a:off x="5130800" y="1234485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Content Placeholder 18"/>
          <p:cNvSpPr>
            <a:spLocks noGrp="1"/>
          </p:cNvSpPr>
          <p:nvPr>
            <p:ph sz="quarter" idx="17"/>
          </p:nvPr>
        </p:nvSpPr>
        <p:spPr>
          <a:xfrm>
            <a:off x="5130800" y="3081868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Content Placeholder 18"/>
          <p:cNvSpPr>
            <a:spLocks noGrp="1"/>
          </p:cNvSpPr>
          <p:nvPr>
            <p:ph sz="quarter" idx="18"/>
          </p:nvPr>
        </p:nvSpPr>
        <p:spPr>
          <a:xfrm>
            <a:off x="5130800" y="4926990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040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37084" y="6181886"/>
            <a:ext cx="4112206" cy="485004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24401" y="1234485"/>
            <a:ext cx="8223220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8"/>
          <p:cNvSpPr>
            <a:spLocks noGrp="1"/>
          </p:cNvSpPr>
          <p:nvPr>
            <p:ph sz="quarter" idx="16"/>
          </p:nvPr>
        </p:nvSpPr>
        <p:spPr>
          <a:xfrm>
            <a:off x="5037668" y="1701069"/>
            <a:ext cx="4103156" cy="447235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701069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94629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37084" y="6181886"/>
            <a:ext cx="4112206" cy="485004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8"/>
          <p:cNvSpPr>
            <a:spLocks noGrp="1"/>
          </p:cNvSpPr>
          <p:nvPr>
            <p:ph sz="quarter" idx="16"/>
          </p:nvPr>
        </p:nvSpPr>
        <p:spPr>
          <a:xfrm>
            <a:off x="5037668" y="1335713"/>
            <a:ext cx="4103156" cy="4837706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335713"/>
            <a:ext cx="4028598" cy="5331177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330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Copy with Bulle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21169" y="1698137"/>
            <a:ext cx="8229600" cy="11201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337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509412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/>
            </a:lvl3pPr>
            <a:lvl4pPr marL="636765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96566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21169" y="1234485"/>
            <a:ext cx="8229600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Content Placeholder 18"/>
          <p:cNvSpPr>
            <a:spLocks noGrp="1"/>
          </p:cNvSpPr>
          <p:nvPr>
            <p:ph sz="quarter" idx="16"/>
          </p:nvPr>
        </p:nvSpPr>
        <p:spPr>
          <a:xfrm>
            <a:off x="5147738" y="2897289"/>
            <a:ext cx="3993085" cy="3700361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5746" y="2913645"/>
            <a:ext cx="4028598" cy="36840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80747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Copy with Bulle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24399" y="1234485"/>
            <a:ext cx="8229600" cy="15837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337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509412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/>
            </a:lvl3pPr>
            <a:lvl4pPr marL="636765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96566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8"/>
          <p:cNvSpPr>
            <a:spLocks noGrp="1"/>
          </p:cNvSpPr>
          <p:nvPr>
            <p:ph sz="quarter" idx="16"/>
          </p:nvPr>
        </p:nvSpPr>
        <p:spPr>
          <a:xfrm>
            <a:off x="5147738" y="2897289"/>
            <a:ext cx="3993085" cy="3700361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4399" y="2913645"/>
            <a:ext cx="4028598" cy="36840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40591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24401" y="1234485"/>
            <a:ext cx="8216424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701069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112227" y="1691473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868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0" tIns="50941" rIns="0" bIns="50941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813561"/>
            <a:ext cx="8046720" cy="4663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0148" y="6731669"/>
            <a:ext cx="9499436" cy="835152"/>
            <a:chOff x="310148" y="6731669"/>
            <a:chExt cx="9499436" cy="8351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95"/>
            <a:stretch/>
          </p:blipFill>
          <p:spPr>
            <a:xfrm>
              <a:off x="8548621" y="6731669"/>
              <a:ext cx="1260963" cy="83515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76" r="14045"/>
            <a:stretch/>
          </p:blipFill>
          <p:spPr>
            <a:xfrm>
              <a:off x="7565792" y="6731669"/>
              <a:ext cx="962526" cy="83515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36" r="24964"/>
            <a:stretch/>
          </p:blipFill>
          <p:spPr>
            <a:xfrm>
              <a:off x="6272463" y="6731669"/>
              <a:ext cx="1203158" cy="83515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30"/>
            <a:stretch/>
          </p:blipFill>
          <p:spPr>
            <a:xfrm>
              <a:off x="310148" y="6731669"/>
              <a:ext cx="3138905" cy="83515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64889" y="6967289"/>
            <a:ext cx="9138207" cy="18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701513" y="7372363"/>
            <a:ext cx="5029200" cy="271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700"/>
              </a:lnSpc>
            </a:pPr>
            <a:r>
              <a:rPr lang="en-US" sz="600" kern="600" baseline="0" dirty="0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©2016 by Master Lock Company LLC. All rights reserved. No part of this document may be shared with third parties, </a:t>
            </a:r>
          </a:p>
          <a:p>
            <a:pPr algn="r">
              <a:lnSpc>
                <a:spcPts val="700"/>
              </a:lnSpc>
            </a:pPr>
            <a:r>
              <a:rPr lang="en-US" sz="600" kern="600" baseline="0" dirty="0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reproduced, transmitted or modified in any form or by any means without prior written permission of Master Lock Company LLC. 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510753" y="7149755"/>
            <a:ext cx="0" cy="1888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565598" y="7149755"/>
            <a:ext cx="0" cy="1888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 txBox="1">
            <a:spLocks/>
          </p:cNvSpPr>
          <p:nvPr/>
        </p:nvSpPr>
        <p:spPr>
          <a:xfrm>
            <a:off x="465738" y="7415520"/>
            <a:ext cx="4554265" cy="4248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50" cap="all" dirty="0">
              <a:solidFill>
                <a:schemeClr val="tx1"/>
              </a:solidFill>
              <a:latin typeface="Arial Narrow" panose="020B0606020202030204" pitchFamily="34" charset="0"/>
              <a:cs typeface="Helvetica LT Std Cond"/>
            </a:endParaRPr>
          </a:p>
          <a:p>
            <a:pPr marL="11113" marR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50" cap="all" dirty="0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AE. GARREAU  I  CONSUMER SECURITY  </a:t>
            </a:r>
            <a:r>
              <a:rPr lang="en-US" sz="850" dirty="0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I  </a:t>
            </a:r>
            <a:r>
              <a:rPr lang="en-US" sz="850" cap="all" dirty="0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PRODUCT MANAGER  I  master lock </a:t>
            </a:r>
            <a:r>
              <a:rPr lang="en-US" sz="850" cap="all" dirty="0" err="1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europe</a:t>
            </a:r>
            <a:endParaRPr lang="en-US" sz="900" dirty="0">
              <a:solidFill>
                <a:schemeClr val="tx1"/>
              </a:solidFill>
              <a:latin typeface="Arial Narrow" panose="020B0606020202030204" pitchFamily="34" charset="0"/>
              <a:cs typeface="Helvetica LT Std Cond"/>
            </a:endParaRPr>
          </a:p>
        </p:txBody>
      </p:sp>
    </p:spTree>
    <p:extLst>
      <p:ext uri="{BB962C8B-B14F-4D97-AF65-F5344CB8AC3E}">
        <p14:creationId xmlns:p14="http://schemas.microsoft.com/office/powerpoint/2010/main" val="413173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</p:sldLayoutIdLst>
  <p:txStyles>
    <p:titleStyle>
      <a:lvl1pPr algn="l" defTabSz="1018824" rtl="0" eaLnBrk="1" latinLnBrk="0" hangingPunct="1">
        <a:spcBef>
          <a:spcPct val="0"/>
        </a:spcBef>
        <a:buNone/>
        <a:defRPr sz="2400" b="1" kern="1200" cap="none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1018824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Tx/>
        <a:buNone/>
        <a:defRPr sz="2000" b="1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0" indent="0" algn="l" defTabSz="1018824" rtl="0" eaLnBrk="1" latinLnBrk="0" hangingPunct="1">
        <a:lnSpc>
          <a:spcPct val="100000"/>
        </a:lnSpc>
        <a:spcBef>
          <a:spcPts val="669"/>
        </a:spcBef>
        <a:spcAft>
          <a:spcPts val="669"/>
        </a:spcAft>
        <a:buClr>
          <a:schemeClr val="accent2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254706" indent="-254706" algn="l" defTabSz="1018824" rtl="0" eaLnBrk="1" latinLnBrk="0" hangingPunct="1">
        <a:lnSpc>
          <a:spcPct val="100000"/>
        </a:lnSpc>
        <a:spcBef>
          <a:spcPts val="669"/>
        </a:spcBef>
        <a:spcAft>
          <a:spcPts val="0"/>
        </a:spcAft>
        <a:buClr>
          <a:schemeClr val="accent2"/>
        </a:buClr>
        <a:buSzPct val="200000"/>
        <a:buFontTx/>
        <a:buBlip>
          <a:blip r:embed="rId29"/>
        </a:buBlip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636765" indent="-254706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Font typeface="Arial Narrow" panose="020B0606020202030204" pitchFamily="34" charset="0"/>
        <a:buChar char="–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896566" indent="-254706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25000"/>
        <a:buFontTx/>
        <a:buBlip>
          <a:blip r:embed="rId29"/>
        </a:buBlip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F76C9-12F3-4B7E-9763-CE9B4AC2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M1BEURD – Cadenas Excell 45mm à clé finition laiton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77BB60-7075-4190-BD81-9B14F78DC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Idéal pour sécuriser garages, barrières, unités de rangement…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89E707-5CE2-4311-B7DC-3D43427FBE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398" y="1701069"/>
            <a:ext cx="6139593" cy="4965821"/>
          </a:xfrm>
        </p:spPr>
        <p:txBody>
          <a:bodyPr>
            <a:normAutofit/>
          </a:bodyPr>
          <a:lstStyle/>
          <a:p>
            <a:r>
              <a:rPr lang="fr-FR" dirty="0"/>
              <a:t>Corps en </a:t>
            </a:r>
            <a:r>
              <a:rPr lang="fr-FR"/>
              <a:t>acier laminé </a:t>
            </a:r>
            <a:r>
              <a:rPr lang="fr-FR" dirty="0"/>
              <a:t>45mm</a:t>
            </a:r>
          </a:p>
          <a:p>
            <a:pPr lvl="1"/>
            <a:r>
              <a:rPr lang="fr-FR" dirty="0"/>
              <a:t>Haute sécurité, très résistant aux chocs et au martelage</a:t>
            </a:r>
          </a:p>
          <a:p>
            <a:r>
              <a:rPr lang="fr-FR" dirty="0"/>
              <a:t>Protection extérieure en zinc finition laiton</a:t>
            </a:r>
          </a:p>
          <a:p>
            <a:pPr lvl="1"/>
            <a:r>
              <a:rPr lang="fr-FR" dirty="0"/>
              <a:t>Meilleure résistance aux intempéries</a:t>
            </a:r>
          </a:p>
          <a:p>
            <a:r>
              <a:rPr lang="fr-FR" dirty="0"/>
              <a:t>Anse octogonale brevetée en alliage de bore – hauteur 24mm, diamètre 8mm</a:t>
            </a:r>
          </a:p>
          <a:p>
            <a:pPr lvl="1"/>
            <a:r>
              <a:rPr lang="fr-FR" dirty="0"/>
              <a:t>Résistance maximale au coupe-boulon</a:t>
            </a:r>
          </a:p>
          <a:p>
            <a:r>
              <a:rPr lang="fr-FR" dirty="0"/>
              <a:t>Double verrouillage à billes</a:t>
            </a:r>
          </a:p>
          <a:p>
            <a:pPr lvl="1"/>
            <a:r>
              <a:rPr lang="fr-FR" dirty="0"/>
              <a:t>Résistance maximale à la traction et à l’effet de levier</a:t>
            </a:r>
          </a:p>
          <a:p>
            <a:r>
              <a:rPr lang="fr-FR" dirty="0"/>
              <a:t>Cylindre à 4 goupilles</a:t>
            </a:r>
          </a:p>
          <a:p>
            <a:pPr lvl="1"/>
            <a:r>
              <a:rPr lang="fr-FR" dirty="0"/>
              <a:t>Meilleure résistance au crochetage </a:t>
            </a:r>
          </a:p>
          <a:p>
            <a:r>
              <a:rPr lang="fr-FR" dirty="0"/>
              <a:t>Garantie à vie limitée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8A3F42C-F4AC-4134-B010-F4DFDC168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55935"/>
              </p:ext>
            </p:extLst>
          </p:nvPr>
        </p:nvGraphicFramePr>
        <p:xfrm>
          <a:off x="1252947" y="6142082"/>
          <a:ext cx="3505679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66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Référence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M1BEURD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66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Code 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3-520190-93481-9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66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Conditionnement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4 / 24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66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Prix</a:t>
                      </a:r>
                      <a:r>
                        <a:rPr lang="en-US" sz="1100" baseline="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Tarif</a:t>
                      </a:r>
                      <a:r>
                        <a:rPr lang="en-US" sz="1100" baseline="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HT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4AAD15C5-4B03-4633-9FF1-CF0B663106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16" y="4637878"/>
            <a:ext cx="2721081" cy="2075665"/>
          </a:xfrm>
          <a:prstGeom prst="rect">
            <a:avLst/>
          </a:prstGeom>
        </p:spPr>
      </p:pic>
      <p:pic>
        <p:nvPicPr>
          <p:cNvPr id="14" name="Image 13" descr="Une image contenant fenêtre, intérieur&#10;&#10;Description générée automatiquement">
            <a:extLst>
              <a:ext uri="{FF2B5EF4-FFF2-40B4-BE49-F238E27FC236}">
                <a16:creationId xmlns:a16="http://schemas.microsoft.com/office/drawing/2014/main" id="{A77E0A29-49EB-46F6-90C9-A9EE2420B5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20" y="1462979"/>
            <a:ext cx="1939685" cy="290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16298"/>
      </p:ext>
    </p:extLst>
  </p:cSld>
  <p:clrMapOvr>
    <a:masterClrMapping/>
  </p:clrMapOvr>
</p:sld>
</file>

<file path=ppt/theme/theme1.xml><?xml version="1.0" encoding="utf-8"?>
<a:theme xmlns:a="http://schemas.openxmlformats.org/drawingml/2006/main" name="1_TMLC_Template_2016_FNL_English">
  <a:themeElements>
    <a:clrScheme name="TMLC_TEMPLATE_COLORS_031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0232E"/>
      </a:accent1>
      <a:accent2>
        <a:srgbClr val="797979"/>
      </a:accent2>
      <a:accent3>
        <a:srgbClr val="FDD900"/>
      </a:accent3>
      <a:accent4>
        <a:srgbClr val="C9C9C9"/>
      </a:accent4>
      <a:accent5>
        <a:srgbClr val="0297DD"/>
      </a:accent5>
      <a:accent6>
        <a:srgbClr val="144E85"/>
      </a:accent6>
      <a:hlink>
        <a:srgbClr val="DF011F"/>
      </a:hlink>
      <a:folHlink>
        <a:srgbClr val="811121"/>
      </a:folHlink>
    </a:clrScheme>
    <a:fontScheme name="Arial Narrow Master Lock Theme Fon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514E6E5D-2ACD-4D35-8325-4265ADF3E17C}" vid="{07E31114-C095-457B-B144-BB223DD59C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518F3B6987E7429FC68999A96E4A60" ma:contentTypeVersion="18" ma:contentTypeDescription="Crée un document." ma:contentTypeScope="" ma:versionID="2fb577965bb741006d6289a607d1c63f">
  <xsd:schema xmlns:xsd="http://www.w3.org/2001/XMLSchema" xmlns:xs="http://www.w3.org/2001/XMLSchema" xmlns:p="http://schemas.microsoft.com/office/2006/metadata/properties" xmlns:ns2="756ba9ef-b494-4330-a6e1-079da4a505de" xmlns:ns3="6eb3b3c5-9440-472a-a94b-f07a3f7e50e9" targetNamespace="http://schemas.microsoft.com/office/2006/metadata/properties" ma:root="true" ma:fieldsID="36ef51fe6a24c528b57b931f52816782" ns2:_="" ns3:_="">
    <xsd:import namespace="756ba9ef-b494-4330-a6e1-079da4a505de"/>
    <xsd:import namespace="6eb3b3c5-9440-472a-a94b-f07a3f7e50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ba9ef-b494-4330-a6e1-079da4a505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78d487c-c5b2-4fd9-8b4d-d08ecaddf388}" ma:internalName="TaxCatchAll" ma:showField="CatchAllData" ma:web="756ba9ef-b494-4330-a6e1-079da4a505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3b3c5-9440-472a-a94b-f07a3f7e5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CatchAll xmlns="756ba9ef-b494-4330-a6e1-079da4a505de" xsi:nil="true"/>
  </documentManagement>
</p:properties>
</file>

<file path=customXml/itemProps1.xml><?xml version="1.0" encoding="utf-8"?>
<ds:datastoreItem xmlns:ds="http://schemas.openxmlformats.org/officeDocument/2006/customXml" ds:itemID="{A839545B-540A-4B46-ACF7-A29D6A931ECB}"/>
</file>

<file path=customXml/itemProps2.xml><?xml version="1.0" encoding="utf-8"?>
<ds:datastoreItem xmlns:ds="http://schemas.openxmlformats.org/officeDocument/2006/customXml" ds:itemID="{E2D2261A-D60A-44DA-87F9-F4FD5FD67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25F9E6-D8E4-4647-9520-168D9F56D290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TMLC_Template_2016_FNL_English</Template>
  <TotalTime>502</TotalTime>
  <Words>101</Words>
  <Application>Microsoft Office PowerPoint</Application>
  <PresentationFormat>Personnalisé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Helvetica</vt:lpstr>
      <vt:lpstr>Wingdings</vt:lpstr>
      <vt:lpstr>1_TMLC_Template_2016_FNL_English</vt:lpstr>
      <vt:lpstr>M1BEURD – Cadenas Excell 45mm à clé finition laiton</vt:lpstr>
    </vt:vector>
  </TitlesOfParts>
  <Company>FOSS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Coulange, Axelle</dc:creator>
  <cp:lastModifiedBy>Garreau, Anne-Emmanuelle</cp:lastModifiedBy>
  <cp:revision>102</cp:revision>
  <dcterms:created xsi:type="dcterms:W3CDTF">2016-05-25T16:25:33Z</dcterms:created>
  <dcterms:modified xsi:type="dcterms:W3CDTF">2021-12-13T14:30:57Z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0x0101003EE725862FC61248B8D2086CC28AD7C8</vt:lpwstr>
  </property>
</Properties>
</file>