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9D8C0C-42F1-A0BB-C6B5-0AB6462A7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163632-A94B-D42F-683C-45364B9D3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B48DD-3F3E-9A5D-2FD6-259F6BDD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8AED1E-9539-F590-1590-EC8E5BEB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57605D-D990-3910-28F6-2405826F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91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AF92C-4245-9AA2-5AAF-E44ED171B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0E2FC5-4443-C480-9A9F-A548D3C4D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A6D9A6-9317-2BFB-B8B9-261643EB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D406D7-4C30-0C04-1BFF-C9A6EAFC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2C245F-2871-3AF6-13A8-43CC64ECD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4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1E8B5C-1D91-27AB-DA47-1A9702722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3CD74B-3D0C-3D9A-F18E-73AE9DA26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3FD360-708C-8884-1B88-C29DCFF2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B4C598-6F12-52AB-C547-C976D297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70E481-855B-7453-3434-2EA20560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60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79C35-CAA2-3425-3B4E-0271F9731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0121C4-8593-7E18-2B1C-65D9A7B17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423B18-1475-F5D9-7C80-EC29B9602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4BAB45-1673-D310-17A1-FB198F9FA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908EE2-8789-4FB0-7838-9ABD12C3A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11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2533F-273B-0A45-CCCB-7D21081C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D1A540-DB24-D235-EF28-A8E17649F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0ED68F-0D8E-3232-50A8-0BFAEB03B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A44F0E-8927-EC4E-E3B0-9D6C225A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311C48-B77B-F27E-0D05-78697249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85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B84B7F-2ABA-38C1-2DE8-902A41801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337D46-CC4C-D6E0-254E-921AB18C3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168167-9982-A4F4-E322-0EDC0F7F9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FA1BC1-3EFE-6207-AE1D-2D6E3E466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DA947C-112F-D74C-1E21-C81C27BA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B6D7F6-E28C-C4AD-18F3-E9DFEB7C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15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AD29B-E73A-C41F-BFBB-C6ACE238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DC1D9E-18AF-3861-2B0F-28141FFAA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5AE704-6518-4423-8D91-235F8901E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D96B42-C136-F51C-DCC9-B1A1DD921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6802EC-3378-2330-F028-7D51E482D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9D8BF8D-BF05-DBB0-06A5-44608CF93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F673DB-D99F-9020-B4A4-A14B2C49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CAF795-66C6-943E-21FE-123D9496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1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DD248-E0D6-F667-B19B-E1500CA6F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4AD76CB-B53F-BFBC-3975-5F85D39A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E71616-6CDE-2020-5B36-1F2C932D7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1FD801-ED9D-29DD-08C9-4F6E80E05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6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656135F-BE47-DE81-000E-2240726E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49E9011-6B20-3A4B-E2DD-BD152700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6F9BD1-5D60-C5FF-E083-AACBFA643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94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079EB0-7D41-5F71-B9B5-1C54BBE2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90122-F842-F93E-A35A-E82D5F258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76FDCE-BDD5-EEB8-9AF7-FDC4678C74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2C8480-72C8-152A-3636-D88CDB30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DAC32B-5293-E850-3222-4E5AB0736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BA3CEE-396D-0D29-8D64-B06487F1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3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8A6B-128C-01B6-7C17-9B842F08D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A34656-D289-703A-EF49-DBC3ABF71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77C3B49-8CAD-2DC1-BF98-7B143C5AC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390BCD-FB66-7A72-3A08-0739B0CE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0D7BEF-1ED5-430D-27CA-88A8E923D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065CCC-CECA-D2AF-FD37-0FF2E9FCF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8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D9025AE-05EE-6611-6ECB-2C169B6B0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44AACB-D4B9-17BD-10CF-20F934F02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7043E3-C43C-29C8-11C3-7CA4F280B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5C26AB-0796-44C9-A00C-DE22095918A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532B7D-383D-EFDC-F845-AD909C4F3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AB386-B427-438C-D675-3A9B05D18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2C0126-481D-43D3-8A06-38FA9267D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48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8C917-6D87-0676-FA99-1C78F65B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BD0514-0788-D4D4-A9DC-26E5B16D7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"/>
            <a:ext cx="12191999" cy="1346974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D3CDD1-BB80-321F-58C0-957EECEC5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07650"/>
            <a:ext cx="12192000" cy="119324"/>
          </a:xfrm>
          <a:prstGeom prst="rect">
            <a:avLst/>
          </a:prstGeom>
          <a:solidFill>
            <a:srgbClr val="F8CD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Zone de texte 33">
            <a:extLst>
              <a:ext uri="{FF2B5EF4-FFF2-40B4-BE49-F238E27FC236}">
                <a16:creationId xmlns:a16="http://schemas.microsoft.com/office/drawing/2014/main" id="{DFFDC490-2545-B60D-E803-A63BB95802BB}"/>
              </a:ext>
            </a:extLst>
          </p:cNvPr>
          <p:cNvSpPr txBox="1"/>
          <p:nvPr/>
        </p:nvSpPr>
        <p:spPr>
          <a:xfrm>
            <a:off x="1485815" y="110729"/>
            <a:ext cx="5205341" cy="98196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fr-FR" sz="2800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TRETEAUPROF</a:t>
            </a:r>
          </a:p>
          <a:p>
            <a:pPr>
              <a:lnSpc>
                <a:spcPct val="107000"/>
              </a:lnSpc>
            </a:pPr>
            <a:r>
              <a:rPr lang="fr-F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LOT DE 2 TRETEAUX*</a:t>
            </a:r>
            <a:endParaRPr lang="fr-FR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AF4D349-C42C-6CC0-9A79-DD59677F8DAA}"/>
              </a:ext>
            </a:extLst>
          </p:cNvPr>
          <p:cNvSpPr txBox="1"/>
          <p:nvPr/>
        </p:nvSpPr>
        <p:spPr>
          <a:xfrm>
            <a:off x="7678908" y="6174941"/>
            <a:ext cx="20042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GENCODE: 3520660296874</a:t>
            </a:r>
          </a:p>
          <a:p>
            <a:r>
              <a:rPr lang="fr-FR" sz="1050" b="1" dirty="0">
                <a:latin typeface="Arial" panose="020B0604020202020204" pitchFamily="34" charset="0"/>
                <a:cs typeface="Arial" panose="020B0604020202020204" pitchFamily="34" charset="0"/>
              </a:rPr>
              <a:t>CODE: 336421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C89D179-9747-C3AC-BA43-8391D69376CD}"/>
              </a:ext>
            </a:extLst>
          </p:cNvPr>
          <p:cNvSpPr txBox="1"/>
          <p:nvPr/>
        </p:nvSpPr>
        <p:spPr>
          <a:xfrm>
            <a:off x="6574777" y="2080178"/>
            <a:ext cx="432724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b="1" spc="3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 TECHNIQUES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A9927310-6DD5-5AFE-EA3D-E7B242B1A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889914"/>
              </p:ext>
            </p:extLst>
          </p:nvPr>
        </p:nvGraphicFramePr>
        <p:xfrm>
          <a:off x="6767624" y="2495470"/>
          <a:ext cx="4466433" cy="23639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8068">
                  <a:extLst>
                    <a:ext uri="{9D8B030D-6E8A-4147-A177-3AD203B41FA5}">
                      <a16:colId xmlns:a16="http://schemas.microsoft.com/office/drawing/2014/main" val="738740953"/>
                    </a:ext>
                  </a:extLst>
                </a:gridCol>
                <a:gridCol w="2048365">
                  <a:extLst>
                    <a:ext uri="{9D8B030D-6E8A-4147-A177-3AD203B41FA5}">
                      <a16:colId xmlns:a16="http://schemas.microsoft.com/office/drawing/2014/main" val="19523835"/>
                    </a:ext>
                  </a:extLst>
                </a:gridCol>
              </a:tblGrid>
              <a:tr h="280530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Surface de travail antidérapante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1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182316"/>
                  </a:ext>
                </a:extLst>
              </a:tr>
              <a:tr h="280530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Dimensions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/>
                        <a:t>108,5*(52-69)*(61,8-82) cm</a:t>
                      </a:r>
                      <a:endParaRPr lang="fr-FR" sz="11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627017"/>
                  </a:ext>
                </a:extLst>
              </a:tr>
              <a:tr h="280530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 hauteurs de travail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61,8 à 82cm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851829"/>
                  </a:ext>
                </a:extLst>
              </a:tr>
              <a:tr h="406992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Capacité de charge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1178kg la paire (589kg l’unité)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827135"/>
                  </a:ext>
                </a:extLst>
              </a:tr>
              <a:tr h="392013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Poids unitaire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 kg/pc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874602"/>
                  </a:ext>
                </a:extLst>
              </a:tr>
              <a:tr h="600579"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Poignée de transport</a:t>
                      </a:r>
                    </a:p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1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Pliable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361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fr-FR" sz="11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15423"/>
                  </a:ext>
                </a:extLst>
              </a:tr>
            </a:tbl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C9149D82-2970-15FB-245B-E0147E870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435" y="38696"/>
            <a:ext cx="2340749" cy="944969"/>
          </a:xfrm>
          <a:prstGeom prst="rect">
            <a:avLst/>
          </a:prstGeom>
        </p:spPr>
      </p:pic>
      <p:pic>
        <p:nvPicPr>
          <p:cNvPr id="3" name="Image 2" descr="Une image contenant outil, jaune&#10;&#10;Le contenu généré par l’IA peut être incorrect.">
            <a:extLst>
              <a:ext uri="{FF2B5EF4-FFF2-40B4-BE49-F238E27FC236}">
                <a16:creationId xmlns:a16="http://schemas.microsoft.com/office/drawing/2014/main" id="{89934FF9-27B1-6A4B-4D00-C977938E2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01" y="1728955"/>
            <a:ext cx="5047723" cy="4021395"/>
          </a:xfrm>
          <a:prstGeom prst="rect">
            <a:avLst/>
          </a:prstGeom>
        </p:spPr>
      </p:pic>
      <p:pic>
        <p:nvPicPr>
          <p:cNvPr id="18" name="Image 17" descr="Une image contenant texte, Police, jaune, logo&#10;&#10;Le contenu généré par l’IA peut être incorrect.">
            <a:extLst>
              <a:ext uri="{FF2B5EF4-FFF2-40B4-BE49-F238E27FC236}">
                <a16:creationId xmlns:a16="http://schemas.microsoft.com/office/drawing/2014/main" id="{A46CF886-DE00-CCF7-0540-9B18C1D52A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7548" y="5837859"/>
            <a:ext cx="714475" cy="752580"/>
          </a:xfrm>
          <a:prstGeom prst="rect">
            <a:avLst/>
          </a:prstGeom>
        </p:spPr>
      </p:pic>
      <p:pic>
        <p:nvPicPr>
          <p:cNvPr id="7" name="Image 6" descr="Une image contenant jaune&#10;&#10;Le contenu généré par l’IA peut être incorrect.">
            <a:extLst>
              <a:ext uri="{FF2B5EF4-FFF2-40B4-BE49-F238E27FC236}">
                <a16:creationId xmlns:a16="http://schemas.microsoft.com/office/drawing/2014/main" id="{C733082F-28C7-F5A8-93D8-2379608959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025611">
            <a:off x="7413158" y="4605765"/>
            <a:ext cx="2650485" cy="93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617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21" ma:contentTypeDescription="Create a new document." ma:contentTypeScope="" ma:versionID="e3a91982057655ec4b1456f6169738be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126efc4a5d052268c0857809ff688ed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8bc7d13d-8a59-4d8c-aaa9-396fd423b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6ba9ef-b494-4330-a6e1-079da4a505de" xsi:nil="true"/>
    <lcf76f155ced4ddcb4097134ff3c332f xmlns="6eb3b3c5-9440-472a-a94b-f07a3f7e50e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831C12-475D-40C1-B356-904BA1DACA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ba9ef-b494-4330-a6e1-079da4a505de"/>
    <ds:schemaRef ds:uri="6eb3b3c5-9440-472a-a94b-f07a3f7e50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6AFF0E-5932-458E-B9AE-326A1BC39B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038A37-9DC9-42A5-A961-1AE888F39B9F}">
  <ds:schemaRefs>
    <ds:schemaRef ds:uri="http://schemas.microsoft.com/office/2006/metadata/properties"/>
    <ds:schemaRef ds:uri="http://schemas.microsoft.com/office/infopath/2007/PartnerControls"/>
    <ds:schemaRef ds:uri="756ba9ef-b494-4330-a6e1-079da4a505de"/>
    <ds:schemaRef ds:uri="6eb3b3c5-9440-472a-a94b-f07a3f7e50e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54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Karine LEGER</dc:creator>
  <cp:lastModifiedBy>Carole LEGRAND</cp:lastModifiedBy>
  <cp:revision>4</cp:revision>
  <dcterms:created xsi:type="dcterms:W3CDTF">2026-02-16T11:18:50Z</dcterms:created>
  <dcterms:modified xsi:type="dcterms:W3CDTF">2026-02-16T14:39:21Z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0x0101004F518F3B6987E7429FC68999A96E4A60</vt:lpwstr>
  </property>
  <property fmtid="{D5CDD505-2E9C-101B-9397-08002B2CF9AE}" pid="3" name="MediaServiceImageTags">
    <vt:lpwstr/>
  </property>
</Properties>
</file>